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</p:sldIdLst>
  <p:sldSz cy="5143500" cx="9144000"/>
  <p:notesSz cx="6858000" cy="9144000"/>
  <p:embeddedFontLst>
    <p:embeddedFont>
      <p:font typeface="Century Gothic"/>
      <p:regular r:id="rId24"/>
      <p:bold r:id="rId25"/>
      <p:italic r:id="rId26"/>
      <p:boldItalic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639EBBF1-B037-4263-A56E-5C0F73712167}">
  <a:tblStyle styleId="{639EBBF1-B037-4263-A56E-5C0F7371216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font" Target="fonts/CenturyGothic-regular.fntdata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CenturyGothic-italic.fntdata"/><Relationship Id="rId25" Type="http://schemas.openxmlformats.org/officeDocument/2006/relationships/font" Target="fonts/CenturyGothic-bold.fntdata"/><Relationship Id="rId27" Type="http://schemas.openxmlformats.org/officeDocument/2006/relationships/font" Target="fonts/CenturyGothic-bold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9bedcbff91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9bedcbff91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9b9af760d6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9b9af760d6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9b9af760d6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9b9af760d6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a4cdbcb3a8_0_1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a4cdbcb3a8_0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a4cdbcb3a8_0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a4cdbcb3a8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a4f624f282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a4f624f282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a4cdbcb3a8_0_2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Google Shape;507;ga4cdbcb3a8_0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9bce831d7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0" name="Google Shape;580;g9bce831d7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9bedcbff9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9bedcbff9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9bedcbff91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9bedcbff91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a4cdbcb3a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a4cdbcb3a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a4cdbcb3a8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a4cdbcb3a8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a4cdbcb3a8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a4cdbcb3a8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a4cdbcb3a8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a4cdbcb3a8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a4cdbcb3a8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a4cdbcb3a8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a4cdbcb3a8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a4cdbcb3a8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2.jpg"/><Relationship Id="rId4" Type="http://schemas.openxmlformats.org/officeDocument/2006/relationships/image" Target="../media/image38.png"/><Relationship Id="rId5" Type="http://schemas.openxmlformats.org/officeDocument/2006/relationships/image" Target="../media/image29.png"/><Relationship Id="rId6" Type="http://schemas.openxmlformats.org/officeDocument/2006/relationships/image" Target="../media/image42.png"/><Relationship Id="rId7" Type="http://schemas.openxmlformats.org/officeDocument/2006/relationships/image" Target="../media/image32.png"/><Relationship Id="rId8" Type="http://schemas.openxmlformats.org/officeDocument/2006/relationships/image" Target="../media/image2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1.jpg"/><Relationship Id="rId4" Type="http://schemas.openxmlformats.org/officeDocument/2006/relationships/image" Target="../media/image34.png"/><Relationship Id="rId5" Type="http://schemas.openxmlformats.org/officeDocument/2006/relationships/image" Target="../media/image36.png"/><Relationship Id="rId6" Type="http://schemas.openxmlformats.org/officeDocument/2006/relationships/image" Target="../media/image41.png"/><Relationship Id="rId7" Type="http://schemas.openxmlformats.org/officeDocument/2006/relationships/image" Target="../media/image2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5.jpg"/><Relationship Id="rId4" Type="http://schemas.openxmlformats.org/officeDocument/2006/relationships/image" Target="../media/image25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3.png"/><Relationship Id="rId4" Type="http://schemas.openxmlformats.org/officeDocument/2006/relationships/image" Target="../media/image27.png"/><Relationship Id="rId11" Type="http://schemas.openxmlformats.org/officeDocument/2006/relationships/image" Target="../media/image45.png"/><Relationship Id="rId10" Type="http://schemas.openxmlformats.org/officeDocument/2006/relationships/image" Target="../media/image44.png"/><Relationship Id="rId9" Type="http://schemas.openxmlformats.org/officeDocument/2006/relationships/image" Target="../media/image43.png"/><Relationship Id="rId5" Type="http://schemas.openxmlformats.org/officeDocument/2006/relationships/image" Target="../media/image31.png"/><Relationship Id="rId6" Type="http://schemas.openxmlformats.org/officeDocument/2006/relationships/image" Target="../media/image40.png"/><Relationship Id="rId7" Type="http://schemas.openxmlformats.org/officeDocument/2006/relationships/image" Target="../media/image30.png"/><Relationship Id="rId8" Type="http://schemas.openxmlformats.org/officeDocument/2006/relationships/image" Target="../media/image3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3.png"/><Relationship Id="rId4" Type="http://schemas.openxmlformats.org/officeDocument/2006/relationships/image" Target="../media/image40.png"/><Relationship Id="rId10" Type="http://schemas.openxmlformats.org/officeDocument/2006/relationships/image" Target="../media/image48.png"/><Relationship Id="rId9" Type="http://schemas.openxmlformats.org/officeDocument/2006/relationships/image" Target="../media/image45.png"/><Relationship Id="rId5" Type="http://schemas.openxmlformats.org/officeDocument/2006/relationships/image" Target="../media/image30.png"/><Relationship Id="rId6" Type="http://schemas.openxmlformats.org/officeDocument/2006/relationships/image" Target="../media/image39.png"/><Relationship Id="rId7" Type="http://schemas.openxmlformats.org/officeDocument/2006/relationships/image" Target="../media/image43.png"/><Relationship Id="rId8" Type="http://schemas.openxmlformats.org/officeDocument/2006/relationships/image" Target="../media/image4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8.png"/><Relationship Id="rId4" Type="http://schemas.openxmlformats.org/officeDocument/2006/relationships/image" Target="../media/image1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7.png"/><Relationship Id="rId4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Relationship Id="rId4" Type="http://schemas.openxmlformats.org/officeDocument/2006/relationships/image" Target="../media/image5.png"/><Relationship Id="rId5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15.png"/><Relationship Id="rId5" Type="http://schemas.openxmlformats.org/officeDocument/2006/relationships/image" Target="../media/image13.png"/><Relationship Id="rId6" Type="http://schemas.openxmlformats.org/officeDocument/2006/relationships/image" Target="../media/image8.png"/><Relationship Id="rId7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Relationship Id="rId4" Type="http://schemas.openxmlformats.org/officeDocument/2006/relationships/image" Target="../media/image10.png"/><Relationship Id="rId5" Type="http://schemas.openxmlformats.org/officeDocument/2006/relationships/image" Target="../media/image13.png"/><Relationship Id="rId6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0.jpg"/><Relationship Id="rId4" Type="http://schemas.openxmlformats.org/officeDocument/2006/relationships/image" Target="../media/image13.png"/><Relationship Id="rId5" Type="http://schemas.openxmlformats.org/officeDocument/2006/relationships/image" Target="../media/image10.png"/><Relationship Id="rId6" Type="http://schemas.openxmlformats.org/officeDocument/2006/relationships/image" Target="../media/image8.png"/><Relationship Id="rId7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 rotWithShape="1">
          <a:blip r:embed="rId3">
            <a:alphaModFix amt="27000"/>
          </a:blip>
          <a:srcRect b="0" l="2699" r="2567" t="0"/>
          <a:stretch/>
        </p:blipFill>
        <p:spPr>
          <a:xfrm>
            <a:off x="-50" y="0"/>
            <a:ext cx="64970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>
            <p:ph type="ctrTitle"/>
          </p:nvPr>
        </p:nvSpPr>
        <p:spPr>
          <a:xfrm>
            <a:off x="-50" y="488725"/>
            <a:ext cx="9144000" cy="11856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entury Gothic"/>
                <a:ea typeface="Century Gothic"/>
                <a:cs typeface="Century Gothic"/>
                <a:sym typeface="Century Gothic"/>
              </a:rPr>
              <a:t>Представление робота 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6" name="Google Shape;56;p13"/>
          <p:cNvSpPr txBox="1"/>
          <p:nvPr>
            <p:ph idx="1" type="subTitle"/>
          </p:nvPr>
        </p:nvSpPr>
        <p:spPr>
          <a:xfrm>
            <a:off x="3286100" y="1674325"/>
            <a:ext cx="5857800" cy="5616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>
                <a:latin typeface="Century Gothic"/>
                <a:ea typeface="Century Gothic"/>
                <a:cs typeface="Century Gothic"/>
                <a:sym typeface="Century Gothic"/>
              </a:rPr>
              <a:t>MadDrive</a:t>
            </a:r>
            <a:endParaRPr sz="25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7" name="Google Shape;57;p13"/>
          <p:cNvSpPr txBox="1"/>
          <p:nvPr>
            <p:ph idx="1" type="subTitle"/>
          </p:nvPr>
        </p:nvSpPr>
        <p:spPr>
          <a:xfrm>
            <a:off x="6361700" y="2881800"/>
            <a:ext cx="2782500" cy="20331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Century Gothic"/>
                <a:ea typeface="Century Gothic"/>
                <a:cs typeface="Century Gothic"/>
                <a:sym typeface="Century Gothic"/>
              </a:rPr>
              <a:t>Филатов Д.М.</a:t>
            </a: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Century Gothic"/>
                <a:ea typeface="Century Gothic"/>
                <a:cs typeface="Century Gothic"/>
                <a:sym typeface="Century Gothic"/>
              </a:rPr>
              <a:t>Моклева Карина</a:t>
            </a: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Century Gothic"/>
                <a:ea typeface="Century Gothic"/>
                <a:cs typeface="Century Gothic"/>
                <a:sym typeface="Century Gothic"/>
              </a:rPr>
              <a:t>Пономарёв Дмитрий</a:t>
            </a: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Century Gothic"/>
                <a:ea typeface="Century Gothic"/>
                <a:cs typeface="Century Gothic"/>
                <a:sym typeface="Century Gothic"/>
              </a:rPr>
              <a:t>Серых Елена</a:t>
            </a: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Century Gothic"/>
                <a:ea typeface="Century Gothic"/>
                <a:cs typeface="Century Gothic"/>
                <a:sym typeface="Century Gothic"/>
              </a:rPr>
              <a:t>Девяткин Алексей</a:t>
            </a:r>
            <a:endParaRPr sz="18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58" name="Google Shape;58;p13"/>
          <p:cNvCxnSpPr/>
          <p:nvPr/>
        </p:nvCxnSpPr>
        <p:spPr>
          <a:xfrm>
            <a:off x="1610600" y="1572700"/>
            <a:ext cx="7533300" cy="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" name="Google Shape;59;p13"/>
          <p:cNvSpPr txBox="1"/>
          <p:nvPr/>
        </p:nvSpPr>
        <p:spPr>
          <a:xfrm>
            <a:off x="6361500" y="2431200"/>
            <a:ext cx="2782500" cy="450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Руководитель:</a:t>
            </a:r>
            <a:endParaRPr sz="16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0" name="Google Shape;60;p13"/>
          <p:cNvSpPr txBox="1"/>
          <p:nvPr/>
        </p:nvSpPr>
        <p:spPr>
          <a:xfrm>
            <a:off x="6361500" y="3250100"/>
            <a:ext cx="2782500" cy="450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Команда</a:t>
            </a:r>
            <a:r>
              <a:rPr lang="en-GB" sz="200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:</a:t>
            </a:r>
            <a:endParaRPr sz="16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Описание нижнего уровня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52" name="Google Shape;252;p22"/>
          <p:cNvPicPr preferRelativeResize="0"/>
          <p:nvPr/>
        </p:nvPicPr>
        <p:blipFill rotWithShape="1">
          <a:blip r:embed="rId3">
            <a:alphaModFix amt="50000"/>
          </a:blip>
          <a:srcRect b="13104" l="0" r="0" t="12223"/>
          <a:stretch/>
        </p:blipFill>
        <p:spPr>
          <a:xfrm>
            <a:off x="1697125" y="1082400"/>
            <a:ext cx="5749750" cy="3219925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22"/>
          <p:cNvSpPr txBox="1"/>
          <p:nvPr>
            <p:ph idx="12" type="sldNum"/>
          </p:nvPr>
        </p:nvSpPr>
        <p:spPr>
          <a:xfrm>
            <a:off x="8595308" y="-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400"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endParaRPr sz="14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54" name="Google Shape;254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5875" y="688638"/>
            <a:ext cx="1721350" cy="1385275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22"/>
          <p:cNvSpPr/>
          <p:nvPr/>
        </p:nvSpPr>
        <p:spPr>
          <a:xfrm>
            <a:off x="7335850" y="678663"/>
            <a:ext cx="1721400" cy="1405200"/>
          </a:xfrm>
          <a:prstGeom prst="flowChartConnector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56" name="Google Shape;256;p22"/>
          <p:cNvCxnSpPr>
            <a:stCxn id="255" idx="2"/>
          </p:cNvCxnSpPr>
          <p:nvPr/>
        </p:nvCxnSpPr>
        <p:spPr>
          <a:xfrm flipH="1">
            <a:off x="5199850" y="1381263"/>
            <a:ext cx="2136000" cy="881400"/>
          </a:xfrm>
          <a:prstGeom prst="straightConnector1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7" name="Google Shape;257;p22"/>
          <p:cNvCxnSpPr>
            <a:stCxn id="255" idx="2"/>
          </p:cNvCxnSpPr>
          <p:nvPr/>
        </p:nvCxnSpPr>
        <p:spPr>
          <a:xfrm flipH="1">
            <a:off x="6127150" y="1381263"/>
            <a:ext cx="1208700" cy="1007700"/>
          </a:xfrm>
          <a:prstGeom prst="straightConnector1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8" name="Google Shape;258;p22"/>
          <p:cNvSpPr txBox="1"/>
          <p:nvPr/>
        </p:nvSpPr>
        <p:spPr>
          <a:xfrm>
            <a:off x="7335850" y="2073925"/>
            <a:ext cx="1721400" cy="8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Xerun 21.5T</a:t>
            </a:r>
            <a:endParaRPr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ESC Justock Club</a:t>
            </a:r>
            <a:endParaRPr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ДПТ + ESC</a:t>
            </a:r>
            <a:endParaRPr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59" name="Google Shape;259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9787" y="741586"/>
            <a:ext cx="1126587" cy="1385274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22"/>
          <p:cNvSpPr/>
          <p:nvPr/>
        </p:nvSpPr>
        <p:spPr>
          <a:xfrm>
            <a:off x="449775" y="741525"/>
            <a:ext cx="1096200" cy="1385400"/>
          </a:xfrm>
          <a:prstGeom prst="flowChartConnector">
            <a:avLst/>
          </a:prstGeom>
          <a:noFill/>
          <a:ln cap="flat" cmpd="sng" w="38100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61" name="Google Shape;261;p22"/>
          <p:cNvCxnSpPr>
            <a:stCxn id="260" idx="6"/>
          </p:cNvCxnSpPr>
          <p:nvPr/>
        </p:nvCxnSpPr>
        <p:spPr>
          <a:xfrm>
            <a:off x="1545975" y="1434225"/>
            <a:ext cx="2951100" cy="687900"/>
          </a:xfrm>
          <a:prstGeom prst="straightConnector1">
            <a:avLst/>
          </a:prstGeom>
          <a:noFill/>
          <a:ln cap="flat" cmpd="sng" w="38100">
            <a:solidFill>
              <a:srgbClr val="1155C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2" name="Google Shape;262;p22"/>
          <p:cNvSpPr txBox="1"/>
          <p:nvPr/>
        </p:nvSpPr>
        <p:spPr>
          <a:xfrm>
            <a:off x="226025" y="2083350"/>
            <a:ext cx="1574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HEDS 5540</a:t>
            </a:r>
            <a:endParaRPr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Энкодер</a:t>
            </a:r>
            <a:endParaRPr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63" name="Google Shape;263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6325" y="3021150"/>
            <a:ext cx="1293501" cy="1219874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22"/>
          <p:cNvSpPr/>
          <p:nvPr/>
        </p:nvSpPr>
        <p:spPr>
          <a:xfrm>
            <a:off x="378700" y="3021150"/>
            <a:ext cx="1293600" cy="1251000"/>
          </a:xfrm>
          <a:prstGeom prst="ellipse">
            <a:avLst/>
          </a:prstGeom>
          <a:noFill/>
          <a:ln cap="flat" cmpd="sng" w="38100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65" name="Google Shape;265;p22"/>
          <p:cNvCxnSpPr>
            <a:stCxn id="264" idx="6"/>
          </p:cNvCxnSpPr>
          <p:nvPr/>
        </p:nvCxnSpPr>
        <p:spPr>
          <a:xfrm flipH="1" rot="10800000">
            <a:off x="1672300" y="2262450"/>
            <a:ext cx="2122200" cy="1384200"/>
          </a:xfrm>
          <a:prstGeom prst="straightConnector1">
            <a:avLst/>
          </a:prstGeom>
          <a:noFill/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6" name="Google Shape;266;p22"/>
          <p:cNvSpPr txBox="1"/>
          <p:nvPr/>
        </p:nvSpPr>
        <p:spPr>
          <a:xfrm>
            <a:off x="164800" y="4272150"/>
            <a:ext cx="1721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MG958 TowerPro</a:t>
            </a:r>
            <a:endParaRPr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Сервопривод</a:t>
            </a:r>
            <a:endParaRPr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67" name="Google Shape;267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268950" y="2868750"/>
            <a:ext cx="1788276" cy="1541975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22"/>
          <p:cNvSpPr/>
          <p:nvPr/>
        </p:nvSpPr>
        <p:spPr>
          <a:xfrm>
            <a:off x="7268950" y="2892775"/>
            <a:ext cx="1760100" cy="1518000"/>
          </a:xfrm>
          <a:prstGeom prst="ellipse">
            <a:avLst/>
          </a:prstGeom>
          <a:noFill/>
          <a:ln cap="flat" cmpd="sng" w="3810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69" name="Google Shape;269;p22"/>
          <p:cNvCxnSpPr>
            <a:stCxn id="268" idx="2"/>
          </p:cNvCxnSpPr>
          <p:nvPr/>
        </p:nvCxnSpPr>
        <p:spPr>
          <a:xfrm rot="10800000">
            <a:off x="5157550" y="3190075"/>
            <a:ext cx="2111400" cy="461700"/>
          </a:xfrm>
          <a:prstGeom prst="straightConnector1">
            <a:avLst/>
          </a:prstGeom>
          <a:noFill/>
          <a:ln cap="flat" cmpd="sng" w="38100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0" name="Google Shape;270;p22"/>
          <p:cNvSpPr txBox="1"/>
          <p:nvPr/>
        </p:nvSpPr>
        <p:spPr>
          <a:xfrm>
            <a:off x="7335838" y="4410725"/>
            <a:ext cx="1721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Аккумулятор LiPo</a:t>
            </a:r>
            <a:endParaRPr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2S 3300 mAh</a:t>
            </a:r>
            <a:endParaRPr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71" name="Google Shape;271;p2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603295" y="3874563"/>
            <a:ext cx="900868" cy="799525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22"/>
          <p:cNvSpPr/>
          <p:nvPr/>
        </p:nvSpPr>
        <p:spPr>
          <a:xfrm>
            <a:off x="3617338" y="3880875"/>
            <a:ext cx="886800" cy="786900"/>
          </a:xfrm>
          <a:prstGeom prst="ellipse">
            <a:avLst/>
          </a:prstGeom>
          <a:noFill/>
          <a:ln cap="flat" cmpd="sng" w="38100">
            <a:solidFill>
              <a:srgbClr val="741B4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73" name="Google Shape;273;p22"/>
          <p:cNvCxnSpPr>
            <a:stCxn id="272" idx="0"/>
          </p:cNvCxnSpPr>
          <p:nvPr/>
        </p:nvCxnSpPr>
        <p:spPr>
          <a:xfrm rot="10800000">
            <a:off x="3394138" y="2804475"/>
            <a:ext cx="666600" cy="1076400"/>
          </a:xfrm>
          <a:prstGeom prst="straightConnector1">
            <a:avLst/>
          </a:prstGeom>
          <a:noFill/>
          <a:ln cap="flat" cmpd="sng" w="38100">
            <a:solidFill>
              <a:srgbClr val="741B4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4" name="Google Shape;274;p22"/>
          <p:cNvSpPr txBox="1"/>
          <p:nvPr/>
        </p:nvSpPr>
        <p:spPr>
          <a:xfrm>
            <a:off x="3005050" y="4563225"/>
            <a:ext cx="2111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Модуль внешнего питания</a:t>
            </a:r>
            <a:endParaRPr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Google Shape;279;p23"/>
          <p:cNvPicPr preferRelativeResize="0"/>
          <p:nvPr/>
        </p:nvPicPr>
        <p:blipFill rotWithShape="1">
          <a:blip r:embed="rId3">
            <a:alphaModFix amt="50000"/>
          </a:blip>
          <a:srcRect b="13127" l="0" r="0" t="12117"/>
          <a:stretch/>
        </p:blipFill>
        <p:spPr>
          <a:xfrm>
            <a:off x="1737325" y="1105600"/>
            <a:ext cx="5604075" cy="3141900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entury Gothic"/>
                <a:ea typeface="Century Gothic"/>
                <a:cs typeface="Century Gothic"/>
                <a:sym typeface="Century Gothic"/>
              </a:rPr>
              <a:t>Описание среднего уровня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81" name="Google Shape;281;p23"/>
          <p:cNvSpPr txBox="1"/>
          <p:nvPr>
            <p:ph idx="12" type="sldNum"/>
          </p:nvPr>
        </p:nvSpPr>
        <p:spPr>
          <a:xfrm>
            <a:off x="8595308" y="854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400"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endParaRPr sz="14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2" name="Google Shape;282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850859"/>
            <a:ext cx="1677650" cy="1452916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23"/>
          <p:cNvSpPr/>
          <p:nvPr/>
        </p:nvSpPr>
        <p:spPr>
          <a:xfrm>
            <a:off x="311825" y="850850"/>
            <a:ext cx="1677600" cy="1452900"/>
          </a:xfrm>
          <a:prstGeom prst="ellipse">
            <a:avLst/>
          </a:prstGeom>
          <a:noFill/>
          <a:ln cap="flat" cmpd="sng" w="3810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84" name="Google Shape;284;p23"/>
          <p:cNvCxnSpPr>
            <a:stCxn id="283" idx="6"/>
          </p:cNvCxnSpPr>
          <p:nvPr/>
        </p:nvCxnSpPr>
        <p:spPr>
          <a:xfrm>
            <a:off x="1989425" y="1577300"/>
            <a:ext cx="2366700" cy="121200"/>
          </a:xfrm>
          <a:prstGeom prst="straightConnector1">
            <a:avLst/>
          </a:prstGeom>
          <a:noFill/>
          <a:ln cap="flat" cmpd="sng" w="38100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5" name="Google Shape;285;p23"/>
          <p:cNvCxnSpPr>
            <a:stCxn id="283" idx="6"/>
          </p:cNvCxnSpPr>
          <p:nvPr/>
        </p:nvCxnSpPr>
        <p:spPr>
          <a:xfrm>
            <a:off x="1989425" y="1577300"/>
            <a:ext cx="2092500" cy="2234100"/>
          </a:xfrm>
          <a:prstGeom prst="straightConnector1">
            <a:avLst/>
          </a:prstGeom>
          <a:noFill/>
          <a:ln cap="flat" cmpd="sng" w="38100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6" name="Google Shape;286;p23"/>
          <p:cNvSpPr txBox="1"/>
          <p:nvPr/>
        </p:nvSpPr>
        <p:spPr>
          <a:xfrm>
            <a:off x="372275" y="2244825"/>
            <a:ext cx="1556700" cy="7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Аккумуляторы LiPo (2 шт)</a:t>
            </a:r>
            <a:endParaRPr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2S 4200 mAh</a:t>
            </a:r>
            <a:endParaRPr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7" name="Google Shape;287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97900" y="891100"/>
            <a:ext cx="1677600" cy="14936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97875" y="3038700"/>
            <a:ext cx="1677650" cy="1583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05738" y="3086958"/>
            <a:ext cx="1489775" cy="1486817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23"/>
          <p:cNvSpPr/>
          <p:nvPr/>
        </p:nvSpPr>
        <p:spPr>
          <a:xfrm>
            <a:off x="405650" y="3120250"/>
            <a:ext cx="1489800" cy="1452900"/>
          </a:xfrm>
          <a:prstGeom prst="ellipse">
            <a:avLst/>
          </a:prstGeom>
          <a:noFill/>
          <a:ln cap="flat" cmpd="sng" w="38100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91" name="Google Shape;291;p23"/>
          <p:cNvCxnSpPr>
            <a:stCxn id="290" idx="6"/>
          </p:cNvCxnSpPr>
          <p:nvPr/>
        </p:nvCxnSpPr>
        <p:spPr>
          <a:xfrm flipH="1" rot="10800000">
            <a:off x="1895450" y="3018400"/>
            <a:ext cx="2580900" cy="828300"/>
          </a:xfrm>
          <a:prstGeom prst="straightConnector1">
            <a:avLst/>
          </a:prstGeom>
          <a:noFill/>
          <a:ln cap="flat" cmpd="sng" w="38100">
            <a:solidFill>
              <a:srgbClr val="0B539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2" name="Google Shape;292;p23"/>
          <p:cNvSpPr txBox="1"/>
          <p:nvPr/>
        </p:nvSpPr>
        <p:spPr>
          <a:xfrm>
            <a:off x="263875" y="4579900"/>
            <a:ext cx="1773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Intel NUC7i5BNK</a:t>
            </a:r>
            <a:endParaRPr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3" name="Google Shape;293;p23"/>
          <p:cNvSpPr/>
          <p:nvPr/>
        </p:nvSpPr>
        <p:spPr>
          <a:xfrm>
            <a:off x="7297850" y="903150"/>
            <a:ext cx="1677600" cy="1486800"/>
          </a:xfrm>
          <a:prstGeom prst="ellipse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94" name="Google Shape;294;p23"/>
          <p:cNvCxnSpPr>
            <a:stCxn id="293" idx="2"/>
          </p:cNvCxnSpPr>
          <p:nvPr/>
        </p:nvCxnSpPr>
        <p:spPr>
          <a:xfrm flipH="1">
            <a:off x="6411650" y="1646550"/>
            <a:ext cx="886200" cy="6771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5" name="Google Shape;295;p23"/>
          <p:cNvSpPr/>
          <p:nvPr/>
        </p:nvSpPr>
        <p:spPr>
          <a:xfrm>
            <a:off x="7297900" y="3038600"/>
            <a:ext cx="1677600" cy="1583400"/>
          </a:xfrm>
          <a:prstGeom prst="ellipse">
            <a:avLst/>
          </a:prstGeom>
          <a:noFill/>
          <a:ln cap="flat" cmpd="sng" w="38100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96" name="Google Shape;296;p23"/>
          <p:cNvCxnSpPr>
            <a:stCxn id="295" idx="2"/>
          </p:cNvCxnSpPr>
          <p:nvPr/>
        </p:nvCxnSpPr>
        <p:spPr>
          <a:xfrm rot="10800000">
            <a:off x="5652700" y="2891000"/>
            <a:ext cx="1645200" cy="939300"/>
          </a:xfrm>
          <a:prstGeom prst="straightConnector1">
            <a:avLst/>
          </a:prstGeom>
          <a:noFill/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7" name="Google Shape;297;p23"/>
          <p:cNvSpPr txBox="1"/>
          <p:nvPr/>
        </p:nvSpPr>
        <p:spPr>
          <a:xfrm>
            <a:off x="7131100" y="2361600"/>
            <a:ext cx="2011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STM32F767ZI</a:t>
            </a:r>
            <a:endParaRPr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NUCLEO</a:t>
            </a:r>
            <a:endParaRPr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8" name="Google Shape;298;p23"/>
          <p:cNvSpPr txBox="1"/>
          <p:nvPr/>
        </p:nvSpPr>
        <p:spPr>
          <a:xfrm>
            <a:off x="7131100" y="4566550"/>
            <a:ext cx="2011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YDLIDAR X4</a:t>
            </a:r>
            <a:endParaRPr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entury Gothic"/>
                <a:ea typeface="Century Gothic"/>
                <a:cs typeface="Century Gothic"/>
                <a:sym typeface="Century Gothic"/>
              </a:rPr>
              <a:t>Описание верхнего уровня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04" name="Google Shape;304;p24"/>
          <p:cNvSpPr txBox="1"/>
          <p:nvPr>
            <p:ph idx="12" type="sldNum"/>
          </p:nvPr>
        </p:nvSpPr>
        <p:spPr>
          <a:xfrm>
            <a:off x="8595308" y="-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400"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endParaRPr sz="14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05" name="Google Shape;305;p24"/>
          <p:cNvPicPr preferRelativeResize="0"/>
          <p:nvPr/>
        </p:nvPicPr>
        <p:blipFill rotWithShape="1">
          <a:blip r:embed="rId3">
            <a:alphaModFix amt="86000"/>
          </a:blip>
          <a:srcRect b="0" l="0" r="6855" t="0"/>
          <a:stretch/>
        </p:blipFill>
        <p:spPr>
          <a:xfrm>
            <a:off x="311700" y="1271725"/>
            <a:ext cx="4034726" cy="3738175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24"/>
          <p:cNvSpPr/>
          <p:nvPr/>
        </p:nvSpPr>
        <p:spPr>
          <a:xfrm>
            <a:off x="3276025" y="3470750"/>
            <a:ext cx="796500" cy="393600"/>
          </a:xfrm>
          <a:prstGeom prst="ellipse">
            <a:avLst/>
          </a:prstGeom>
          <a:solidFill>
            <a:srgbClr val="A64D79"/>
          </a:solidFill>
          <a:ln cap="flat" cmpd="sng" w="38100">
            <a:solidFill>
              <a:srgbClr val="A64D7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24"/>
          <p:cNvSpPr/>
          <p:nvPr/>
        </p:nvSpPr>
        <p:spPr>
          <a:xfrm>
            <a:off x="1549825" y="1181475"/>
            <a:ext cx="1025700" cy="572700"/>
          </a:xfrm>
          <a:prstGeom prst="flowChartConnector">
            <a:avLst/>
          </a:prstGeom>
          <a:noFill/>
          <a:ln cap="flat" cmpd="sng" w="3810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24"/>
          <p:cNvSpPr/>
          <p:nvPr/>
        </p:nvSpPr>
        <p:spPr>
          <a:xfrm>
            <a:off x="2250300" y="1755475"/>
            <a:ext cx="1025700" cy="494100"/>
          </a:xfrm>
          <a:prstGeom prst="flowChartConnector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9" name="Google Shape;309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26025" y="1576525"/>
            <a:ext cx="1726500" cy="1007340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24"/>
          <p:cNvSpPr txBox="1"/>
          <p:nvPr/>
        </p:nvSpPr>
        <p:spPr>
          <a:xfrm>
            <a:off x="5067913" y="1883400"/>
            <a:ext cx="2258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Genius WideCam F100</a:t>
            </a:r>
            <a:endParaRPr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311" name="Google Shape;311;p24"/>
          <p:cNvCxnSpPr>
            <a:stCxn id="310" idx="1"/>
            <a:endCxn id="307" idx="6"/>
          </p:cNvCxnSpPr>
          <p:nvPr/>
        </p:nvCxnSpPr>
        <p:spPr>
          <a:xfrm rot="10800000">
            <a:off x="2575513" y="1467900"/>
            <a:ext cx="2492400" cy="612300"/>
          </a:xfrm>
          <a:prstGeom prst="straightConnector1">
            <a:avLst/>
          </a:prstGeom>
          <a:noFill/>
          <a:ln cap="flat" cmpd="sng" w="38100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12" name="Google Shape;312;p24"/>
          <p:cNvPicPr preferRelativeResize="0"/>
          <p:nvPr/>
        </p:nvPicPr>
        <p:blipFill rotWithShape="1">
          <a:blip r:embed="rId5">
            <a:alphaModFix/>
          </a:blip>
          <a:srcRect b="38921" l="0" r="0" t="32565"/>
          <a:stretch/>
        </p:blipFill>
        <p:spPr>
          <a:xfrm>
            <a:off x="7322825" y="2917550"/>
            <a:ext cx="1732900" cy="494100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24"/>
          <p:cNvSpPr txBox="1"/>
          <p:nvPr/>
        </p:nvSpPr>
        <p:spPr>
          <a:xfrm>
            <a:off x="5217625" y="2858450"/>
            <a:ext cx="1958700" cy="61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ELP Dual Lens </a:t>
            </a:r>
            <a:endParaRPr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Stereo Camera</a:t>
            </a:r>
            <a:endParaRPr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314" name="Google Shape;314;p24"/>
          <p:cNvCxnSpPr>
            <a:stCxn id="313" idx="1"/>
            <a:endCxn id="308" idx="6"/>
          </p:cNvCxnSpPr>
          <p:nvPr/>
        </p:nvCxnSpPr>
        <p:spPr>
          <a:xfrm rot="10800000">
            <a:off x="3276025" y="2002400"/>
            <a:ext cx="1941600" cy="11622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15" name="Google Shape;315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7591488" y="3845077"/>
            <a:ext cx="1195575" cy="902305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24"/>
          <p:cNvSpPr txBox="1"/>
          <p:nvPr/>
        </p:nvSpPr>
        <p:spPr>
          <a:xfrm>
            <a:off x="5217625" y="3990075"/>
            <a:ext cx="1958700" cy="61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Logitech </a:t>
            </a:r>
            <a:r>
              <a:rPr lang="en-GB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C270</a:t>
            </a:r>
            <a:endParaRPr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(опционально)</a:t>
            </a:r>
            <a:endParaRPr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317" name="Google Shape;317;p24"/>
          <p:cNvCxnSpPr>
            <a:stCxn id="316" idx="1"/>
            <a:endCxn id="306" idx="6"/>
          </p:cNvCxnSpPr>
          <p:nvPr/>
        </p:nvCxnSpPr>
        <p:spPr>
          <a:xfrm rot="10800000">
            <a:off x="4072525" y="3667425"/>
            <a:ext cx="1145100" cy="628800"/>
          </a:xfrm>
          <a:prstGeom prst="straightConnector1">
            <a:avLst/>
          </a:prstGeom>
          <a:noFill/>
          <a:ln cap="flat" cmpd="sng" w="38100">
            <a:solidFill>
              <a:srgbClr val="A64D79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entury Gothic"/>
                <a:ea typeface="Century Gothic"/>
                <a:cs typeface="Century Gothic"/>
                <a:sym typeface="Century Gothic"/>
              </a:rPr>
              <a:t>Система управления траекторией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3" name="Google Shape;323;p25"/>
          <p:cNvSpPr txBox="1"/>
          <p:nvPr>
            <p:ph idx="12" type="sldNum"/>
          </p:nvPr>
        </p:nvSpPr>
        <p:spPr>
          <a:xfrm>
            <a:off x="8595308" y="-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400"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endParaRPr sz="14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4" name="Google Shape;324;p25"/>
          <p:cNvSpPr txBox="1"/>
          <p:nvPr/>
        </p:nvSpPr>
        <p:spPr>
          <a:xfrm>
            <a:off x="4846050" y="1871500"/>
            <a:ext cx="2965500" cy="2051100"/>
          </a:xfrm>
          <a:prstGeom prst="rect">
            <a:avLst/>
          </a:prstGeom>
          <a:noFill/>
          <a:ln cap="flat" cmpd="sng" w="19050">
            <a:solidFill>
              <a:srgbClr val="99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MoveBase Package</a:t>
            </a:r>
            <a:endParaRPr/>
          </a:p>
        </p:txBody>
      </p:sp>
      <p:pic>
        <p:nvPicPr>
          <p:cNvPr id="325" name="Google Shape;32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" y="1337575"/>
            <a:ext cx="3236825" cy="3401399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25"/>
          <p:cNvSpPr txBox="1"/>
          <p:nvPr/>
        </p:nvSpPr>
        <p:spPr>
          <a:xfrm>
            <a:off x="4926625" y="2291575"/>
            <a:ext cx="1248000" cy="572700"/>
          </a:xfrm>
          <a:prstGeom prst="rect">
            <a:avLst/>
          </a:prstGeom>
          <a:solidFill>
            <a:srgbClr val="EAD1DC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WP Global Planner</a:t>
            </a:r>
            <a:endParaRPr/>
          </a:p>
        </p:txBody>
      </p:sp>
      <p:sp>
        <p:nvSpPr>
          <p:cNvPr id="327" name="Google Shape;327;p25"/>
          <p:cNvSpPr txBox="1"/>
          <p:nvPr/>
        </p:nvSpPr>
        <p:spPr>
          <a:xfrm>
            <a:off x="6500650" y="2291575"/>
            <a:ext cx="1248000" cy="5727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Global CostMap</a:t>
            </a:r>
            <a:endParaRPr/>
          </a:p>
        </p:txBody>
      </p:sp>
      <p:sp>
        <p:nvSpPr>
          <p:cNvPr id="328" name="Google Shape;328;p25"/>
          <p:cNvSpPr txBox="1"/>
          <p:nvPr/>
        </p:nvSpPr>
        <p:spPr>
          <a:xfrm>
            <a:off x="4926625" y="3212375"/>
            <a:ext cx="1248000" cy="572700"/>
          </a:xfrm>
          <a:prstGeom prst="rect">
            <a:avLst/>
          </a:prstGeom>
          <a:solidFill>
            <a:srgbClr val="D0E0E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TEB Local</a:t>
            </a:r>
            <a:r>
              <a:rPr lang="en-GB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Planner</a:t>
            </a:r>
            <a:endParaRPr/>
          </a:p>
        </p:txBody>
      </p:sp>
      <p:sp>
        <p:nvSpPr>
          <p:cNvPr id="329" name="Google Shape;329;p25"/>
          <p:cNvSpPr txBox="1"/>
          <p:nvPr/>
        </p:nvSpPr>
        <p:spPr>
          <a:xfrm>
            <a:off x="6500650" y="3212375"/>
            <a:ext cx="1248000" cy="572700"/>
          </a:xfrm>
          <a:prstGeom prst="rect">
            <a:avLst/>
          </a:prstGeom>
          <a:solidFill>
            <a:srgbClr val="FCE5CD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Local CostMap</a:t>
            </a:r>
            <a:endParaRPr/>
          </a:p>
        </p:txBody>
      </p:sp>
      <p:cxnSp>
        <p:nvCxnSpPr>
          <p:cNvPr id="330" name="Google Shape;330;p25"/>
          <p:cNvCxnSpPr>
            <a:stCxn id="327" idx="1"/>
            <a:endCxn id="326" idx="3"/>
          </p:cNvCxnSpPr>
          <p:nvPr/>
        </p:nvCxnSpPr>
        <p:spPr>
          <a:xfrm rot="10800000">
            <a:off x="6174550" y="2577925"/>
            <a:ext cx="326100" cy="0"/>
          </a:xfrm>
          <a:prstGeom prst="straightConnector1">
            <a:avLst/>
          </a:prstGeom>
          <a:noFill/>
          <a:ln cap="flat" cmpd="sng" w="19050">
            <a:solidFill>
              <a:srgbClr val="6FA8DC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31" name="Google Shape;331;p25"/>
          <p:cNvCxnSpPr>
            <a:stCxn id="329" idx="1"/>
            <a:endCxn id="328" idx="3"/>
          </p:cNvCxnSpPr>
          <p:nvPr/>
        </p:nvCxnSpPr>
        <p:spPr>
          <a:xfrm rot="10800000">
            <a:off x="6174550" y="3498725"/>
            <a:ext cx="326100" cy="0"/>
          </a:xfrm>
          <a:prstGeom prst="straightConnector1">
            <a:avLst/>
          </a:prstGeom>
          <a:noFill/>
          <a:ln cap="flat" cmpd="sng" w="19050">
            <a:solidFill>
              <a:srgbClr val="E69138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32" name="Google Shape;332;p25"/>
          <p:cNvCxnSpPr>
            <a:stCxn id="326" idx="2"/>
            <a:endCxn id="328" idx="0"/>
          </p:cNvCxnSpPr>
          <p:nvPr/>
        </p:nvCxnSpPr>
        <p:spPr>
          <a:xfrm>
            <a:off x="5550625" y="2864275"/>
            <a:ext cx="0" cy="348000"/>
          </a:xfrm>
          <a:prstGeom prst="straightConnector1">
            <a:avLst/>
          </a:prstGeom>
          <a:noFill/>
          <a:ln cap="flat" cmpd="sng" w="19050">
            <a:solidFill>
              <a:srgbClr val="A64D7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33" name="Google Shape;333;p25"/>
          <p:cNvSpPr txBox="1"/>
          <p:nvPr/>
        </p:nvSpPr>
        <p:spPr>
          <a:xfrm>
            <a:off x="8029500" y="3324575"/>
            <a:ext cx="1114500" cy="3483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Лидар</a:t>
            </a:r>
            <a:endParaRPr sz="13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334" name="Google Shape;334;p25"/>
          <p:cNvCxnSpPr>
            <a:endCxn id="329" idx="3"/>
          </p:cNvCxnSpPr>
          <p:nvPr/>
        </p:nvCxnSpPr>
        <p:spPr>
          <a:xfrm rot="10800000">
            <a:off x="7748650" y="3498725"/>
            <a:ext cx="280800" cy="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35" name="Google Shape;335;p25"/>
          <p:cNvCxnSpPr>
            <a:stCxn id="333" idx="0"/>
            <a:endCxn id="327" idx="3"/>
          </p:cNvCxnSpPr>
          <p:nvPr/>
        </p:nvCxnSpPr>
        <p:spPr>
          <a:xfrm rot="10800000">
            <a:off x="7748550" y="2577875"/>
            <a:ext cx="838200" cy="7467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36" name="Google Shape;336;p25"/>
          <p:cNvSpPr txBox="1"/>
          <p:nvPr/>
        </p:nvSpPr>
        <p:spPr>
          <a:xfrm>
            <a:off x="8029500" y="2403775"/>
            <a:ext cx="1114500" cy="3483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MapServer</a:t>
            </a:r>
            <a:endParaRPr sz="13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337" name="Google Shape;337;p25"/>
          <p:cNvCxnSpPr>
            <a:endCxn id="327" idx="3"/>
          </p:cNvCxnSpPr>
          <p:nvPr/>
        </p:nvCxnSpPr>
        <p:spPr>
          <a:xfrm rot="10800000">
            <a:off x="7748650" y="2577925"/>
            <a:ext cx="280800" cy="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38" name="Google Shape;338;p25"/>
          <p:cNvSpPr txBox="1"/>
          <p:nvPr/>
        </p:nvSpPr>
        <p:spPr>
          <a:xfrm>
            <a:off x="4993375" y="1219700"/>
            <a:ext cx="1114500" cy="348300"/>
          </a:xfrm>
          <a:prstGeom prst="rect">
            <a:avLst/>
          </a:prstGeom>
          <a:noFill/>
          <a:ln cap="flat" cmpd="sng" w="19050">
            <a:solidFill>
              <a:srgbClr val="674EA7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Цель</a:t>
            </a:r>
            <a:endParaRPr sz="13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339" name="Google Shape;339;p25"/>
          <p:cNvCxnSpPr>
            <a:endCxn id="326" idx="0"/>
          </p:cNvCxnSpPr>
          <p:nvPr/>
        </p:nvCxnSpPr>
        <p:spPr>
          <a:xfrm>
            <a:off x="5550625" y="1567975"/>
            <a:ext cx="0" cy="723600"/>
          </a:xfrm>
          <a:prstGeom prst="straightConnector1">
            <a:avLst/>
          </a:prstGeom>
          <a:noFill/>
          <a:ln cap="flat" cmpd="sng" w="19050">
            <a:solidFill>
              <a:srgbClr val="674EA7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40" name="Google Shape;340;p25"/>
          <p:cNvSpPr txBox="1"/>
          <p:nvPr/>
        </p:nvSpPr>
        <p:spPr>
          <a:xfrm>
            <a:off x="4993375" y="4226100"/>
            <a:ext cx="1114500" cy="723600"/>
          </a:xfrm>
          <a:prstGeom prst="rect">
            <a:avLst/>
          </a:prstGeom>
          <a:noFill/>
          <a:ln cap="flat" cmpd="sng" w="19050">
            <a:solidFill>
              <a:srgbClr val="3C78D8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Задание для СУ робота</a:t>
            </a:r>
            <a:endParaRPr sz="13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341" name="Google Shape;341;p25"/>
          <p:cNvCxnSpPr>
            <a:stCxn id="328" idx="2"/>
            <a:endCxn id="340" idx="0"/>
          </p:cNvCxnSpPr>
          <p:nvPr/>
        </p:nvCxnSpPr>
        <p:spPr>
          <a:xfrm>
            <a:off x="5550625" y="3785075"/>
            <a:ext cx="0" cy="441000"/>
          </a:xfrm>
          <a:prstGeom prst="straightConnector1">
            <a:avLst/>
          </a:prstGeom>
          <a:noFill/>
          <a:ln cap="flat" cmpd="sng" w="19050">
            <a:solidFill>
              <a:srgbClr val="93C47D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42" name="Google Shape;342;p25"/>
          <p:cNvSpPr txBox="1"/>
          <p:nvPr/>
        </p:nvSpPr>
        <p:spPr>
          <a:xfrm>
            <a:off x="3352600" y="2864125"/>
            <a:ext cx="1248000" cy="348300"/>
          </a:xfrm>
          <a:prstGeom prst="rect">
            <a:avLst/>
          </a:prstGeom>
          <a:solidFill>
            <a:srgbClr val="E6B8A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Одометрия</a:t>
            </a:r>
            <a:endParaRPr sz="13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343" name="Google Shape;343;p25"/>
          <p:cNvCxnSpPr>
            <a:stCxn id="342" idx="2"/>
            <a:endCxn id="328" idx="1"/>
          </p:cNvCxnSpPr>
          <p:nvPr/>
        </p:nvCxnSpPr>
        <p:spPr>
          <a:xfrm>
            <a:off x="3976600" y="3212425"/>
            <a:ext cx="950100" cy="286200"/>
          </a:xfrm>
          <a:prstGeom prst="straightConnector1">
            <a:avLst/>
          </a:prstGeom>
          <a:noFill/>
          <a:ln cap="flat" cmpd="sng" w="19050">
            <a:solidFill>
              <a:srgbClr val="85200C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44" name="Google Shape;344;p25"/>
          <p:cNvCxnSpPr>
            <a:stCxn id="342" idx="3"/>
          </p:cNvCxnSpPr>
          <p:nvPr/>
        </p:nvCxnSpPr>
        <p:spPr>
          <a:xfrm>
            <a:off x="4600600" y="3038275"/>
            <a:ext cx="257700" cy="0"/>
          </a:xfrm>
          <a:prstGeom prst="straightConnector1">
            <a:avLst/>
          </a:prstGeom>
          <a:noFill/>
          <a:ln cap="flat" cmpd="sng" w="19050">
            <a:solidFill>
              <a:srgbClr val="85200C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entury Gothic"/>
                <a:ea typeface="Century Gothic"/>
                <a:cs typeface="Century Gothic"/>
                <a:sym typeface="Century Gothic"/>
              </a:rPr>
              <a:t>Распознавание знаков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50" name="Google Shape;350;p26"/>
          <p:cNvSpPr txBox="1"/>
          <p:nvPr>
            <p:ph idx="1" type="body"/>
          </p:nvPr>
        </p:nvSpPr>
        <p:spPr>
          <a:xfrm>
            <a:off x="213750" y="3326600"/>
            <a:ext cx="3290700" cy="572700"/>
          </a:xfrm>
          <a:prstGeom prst="rect">
            <a:avLst/>
          </a:prstGeom>
          <a:solidFill>
            <a:srgbClr val="D9EAD3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entury Gothic"/>
              <a:buAutoNum type="arabicPeriod" startAt="3"/>
            </a:pPr>
            <a:r>
              <a:rPr lang="en-GB" sz="13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Выделение замкнутых контуров</a:t>
            </a:r>
            <a:endParaRPr sz="1300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entury Gothic"/>
              <a:buAutoNum type="arabicPeriod" startAt="3"/>
            </a:pPr>
            <a:r>
              <a:rPr lang="en-GB" sz="13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Локализация знака</a:t>
            </a:r>
            <a:endParaRPr sz="1300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51" name="Google Shape;351;p26"/>
          <p:cNvSpPr txBox="1"/>
          <p:nvPr>
            <p:ph idx="12" type="sldNum"/>
          </p:nvPr>
        </p:nvSpPr>
        <p:spPr>
          <a:xfrm>
            <a:off x="8595308" y="-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400"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endParaRPr sz="14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352" name="Google Shape;352;p26"/>
          <p:cNvCxnSpPr/>
          <p:nvPr/>
        </p:nvCxnSpPr>
        <p:spPr>
          <a:xfrm rot="10800000">
            <a:off x="3619050" y="1071950"/>
            <a:ext cx="0" cy="39600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53" name="Google Shape;353;p26"/>
          <p:cNvSpPr txBox="1"/>
          <p:nvPr>
            <p:ph idx="1" type="body"/>
          </p:nvPr>
        </p:nvSpPr>
        <p:spPr>
          <a:xfrm rot="-5400000">
            <a:off x="5432375" y="2835875"/>
            <a:ext cx="2747100" cy="281700"/>
          </a:xfrm>
          <a:prstGeom prst="rect">
            <a:avLst/>
          </a:prstGeom>
          <a:solidFill>
            <a:srgbClr val="D9EAD3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7 нейронов (Softmax)</a:t>
            </a:r>
            <a:endParaRPr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54" name="Google Shape;35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5650" y="1017725"/>
            <a:ext cx="2009200" cy="1506900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26"/>
          <p:cNvSpPr/>
          <p:nvPr/>
        </p:nvSpPr>
        <p:spPr>
          <a:xfrm>
            <a:off x="1586425" y="1603175"/>
            <a:ext cx="548700" cy="17235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9CB9C"/>
          </a:solidFill>
          <a:ln cap="flat" cmpd="sng" w="9525">
            <a:solidFill>
              <a:srgbClr val="F9CB9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56" name="Google Shape;356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9410" y="1751650"/>
            <a:ext cx="1381550" cy="1203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17238" y="1749710"/>
            <a:ext cx="1381550" cy="1207540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p26"/>
          <p:cNvSpPr txBox="1"/>
          <p:nvPr/>
        </p:nvSpPr>
        <p:spPr>
          <a:xfrm>
            <a:off x="213750" y="1071938"/>
            <a:ext cx="3290700" cy="572700"/>
          </a:xfrm>
          <a:prstGeom prst="rect">
            <a:avLst/>
          </a:prstGeom>
          <a:solidFill>
            <a:srgbClr val="FCE5CD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entury Gothic"/>
              <a:buAutoNum type="arabicPeriod"/>
            </a:pPr>
            <a:r>
              <a:rPr lang="en-GB" sz="13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RGB - HSV</a:t>
            </a:r>
            <a:endParaRPr sz="13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entury Gothic"/>
              <a:buAutoNum type="arabicPeriod"/>
            </a:pPr>
            <a:r>
              <a:rPr lang="en-GB" sz="13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Морфологические операторы</a:t>
            </a:r>
            <a:endParaRPr/>
          </a:p>
        </p:txBody>
      </p:sp>
      <p:pic>
        <p:nvPicPr>
          <p:cNvPr id="359" name="Google Shape;359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3750" y="4086150"/>
            <a:ext cx="808125" cy="80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28467" y="4086150"/>
            <a:ext cx="787408" cy="80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2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852050" y="4086150"/>
            <a:ext cx="828836" cy="80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2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717050" y="4089681"/>
            <a:ext cx="787400" cy="80106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2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738150" y="1934296"/>
            <a:ext cx="787400" cy="787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64" name="Google Shape;364;p26"/>
          <p:cNvCxnSpPr>
            <a:stCxn id="363" idx="3"/>
          </p:cNvCxnSpPr>
          <p:nvPr/>
        </p:nvCxnSpPr>
        <p:spPr>
          <a:xfrm>
            <a:off x="4525550" y="2327996"/>
            <a:ext cx="238200" cy="0"/>
          </a:xfrm>
          <a:prstGeom prst="straightConnector1">
            <a:avLst/>
          </a:prstGeom>
          <a:noFill/>
          <a:ln cap="flat" cmpd="sng" w="19050">
            <a:solidFill>
              <a:srgbClr val="45818E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65" name="Google Shape;365;p26"/>
          <p:cNvSpPr/>
          <p:nvPr/>
        </p:nvSpPr>
        <p:spPr>
          <a:xfrm>
            <a:off x="4745000" y="2962975"/>
            <a:ext cx="408900" cy="393600"/>
          </a:xfrm>
          <a:prstGeom prst="ellipse">
            <a:avLst/>
          </a:prstGeom>
          <a:solidFill>
            <a:srgbClr val="A2C4C9"/>
          </a:solidFill>
          <a:ln cap="flat" cmpd="sng" w="9525">
            <a:solidFill>
              <a:srgbClr val="45818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p26"/>
          <p:cNvSpPr/>
          <p:nvPr/>
        </p:nvSpPr>
        <p:spPr>
          <a:xfrm>
            <a:off x="4759250" y="2131200"/>
            <a:ext cx="408900" cy="393600"/>
          </a:xfrm>
          <a:prstGeom prst="ellipse">
            <a:avLst/>
          </a:prstGeom>
          <a:solidFill>
            <a:srgbClr val="A2C4C9"/>
          </a:solidFill>
          <a:ln cap="flat" cmpd="sng" w="9525">
            <a:solidFill>
              <a:srgbClr val="45818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p26"/>
          <p:cNvSpPr/>
          <p:nvPr/>
        </p:nvSpPr>
        <p:spPr>
          <a:xfrm>
            <a:off x="4759250" y="4293413"/>
            <a:ext cx="408900" cy="393600"/>
          </a:xfrm>
          <a:prstGeom prst="ellipse">
            <a:avLst/>
          </a:prstGeom>
          <a:solidFill>
            <a:srgbClr val="A2C4C9"/>
          </a:solidFill>
          <a:ln cap="flat" cmpd="sng" w="9525">
            <a:solidFill>
              <a:srgbClr val="45818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p26"/>
          <p:cNvSpPr/>
          <p:nvPr/>
        </p:nvSpPr>
        <p:spPr>
          <a:xfrm>
            <a:off x="4759250" y="1279200"/>
            <a:ext cx="408900" cy="393600"/>
          </a:xfrm>
          <a:prstGeom prst="ellipse">
            <a:avLst/>
          </a:prstGeom>
          <a:solidFill>
            <a:srgbClr val="A2C4C9"/>
          </a:solidFill>
          <a:ln cap="flat" cmpd="sng" w="9525">
            <a:solidFill>
              <a:srgbClr val="45818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p26"/>
          <p:cNvSpPr txBox="1"/>
          <p:nvPr/>
        </p:nvSpPr>
        <p:spPr>
          <a:xfrm>
            <a:off x="5375475" y="3628200"/>
            <a:ext cx="630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7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...</a:t>
            </a:r>
            <a:r>
              <a:rPr b="1" lang="en-GB" sz="17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</a:t>
            </a:r>
            <a:endParaRPr b="1" sz="19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70" name="Google Shape;370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738142" y="1071950"/>
            <a:ext cx="787408" cy="8081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1" name="Google Shape;371;p26"/>
          <p:cNvCxnSpPr>
            <a:stCxn id="370" idx="3"/>
            <a:endCxn id="368" idx="2"/>
          </p:cNvCxnSpPr>
          <p:nvPr/>
        </p:nvCxnSpPr>
        <p:spPr>
          <a:xfrm>
            <a:off x="4525550" y="1476013"/>
            <a:ext cx="233700" cy="0"/>
          </a:xfrm>
          <a:prstGeom prst="straightConnector1">
            <a:avLst/>
          </a:prstGeom>
          <a:noFill/>
          <a:ln cap="flat" cmpd="sng" w="19050">
            <a:solidFill>
              <a:srgbClr val="45818E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72" name="Google Shape;372;p2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740175" y="2775925"/>
            <a:ext cx="787400" cy="7677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3" name="Google Shape;373;p26"/>
          <p:cNvCxnSpPr>
            <a:stCxn id="372" idx="3"/>
            <a:endCxn id="365" idx="2"/>
          </p:cNvCxnSpPr>
          <p:nvPr/>
        </p:nvCxnSpPr>
        <p:spPr>
          <a:xfrm>
            <a:off x="4527575" y="3159792"/>
            <a:ext cx="217500" cy="0"/>
          </a:xfrm>
          <a:prstGeom prst="straightConnector1">
            <a:avLst/>
          </a:prstGeom>
          <a:noFill/>
          <a:ln cap="flat" cmpd="sng" w="19050">
            <a:solidFill>
              <a:srgbClr val="45818E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74" name="Google Shape;374;p26"/>
          <p:cNvSpPr txBox="1"/>
          <p:nvPr/>
        </p:nvSpPr>
        <p:spPr>
          <a:xfrm>
            <a:off x="3818875" y="3628200"/>
            <a:ext cx="630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7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...  </a:t>
            </a:r>
            <a:endParaRPr b="1" sz="19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75" name="Google Shape;375;p2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733651" y="4106350"/>
            <a:ext cx="787400" cy="7677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6" name="Google Shape;376;p26"/>
          <p:cNvCxnSpPr>
            <a:endCxn id="367" idx="2"/>
          </p:cNvCxnSpPr>
          <p:nvPr/>
        </p:nvCxnSpPr>
        <p:spPr>
          <a:xfrm>
            <a:off x="4521050" y="4490213"/>
            <a:ext cx="238200" cy="0"/>
          </a:xfrm>
          <a:prstGeom prst="straightConnector1">
            <a:avLst/>
          </a:prstGeom>
          <a:noFill/>
          <a:ln cap="flat" cmpd="sng" w="19050">
            <a:solidFill>
              <a:srgbClr val="45818E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77" name="Google Shape;377;p26"/>
          <p:cNvSpPr txBox="1"/>
          <p:nvPr/>
        </p:nvSpPr>
        <p:spPr>
          <a:xfrm>
            <a:off x="4634450" y="3628200"/>
            <a:ext cx="630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7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...  </a:t>
            </a:r>
            <a:endParaRPr b="1" sz="19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78" name="Google Shape;378;p26"/>
          <p:cNvSpPr/>
          <p:nvPr/>
        </p:nvSpPr>
        <p:spPr>
          <a:xfrm>
            <a:off x="5486025" y="1279200"/>
            <a:ext cx="408900" cy="393600"/>
          </a:xfrm>
          <a:prstGeom prst="ellipse">
            <a:avLst/>
          </a:prstGeom>
          <a:solidFill>
            <a:srgbClr val="D5A6BD"/>
          </a:solidFill>
          <a:ln cap="flat" cmpd="sng" w="9525">
            <a:solidFill>
              <a:srgbClr val="A64D7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p26"/>
          <p:cNvSpPr/>
          <p:nvPr/>
        </p:nvSpPr>
        <p:spPr>
          <a:xfrm>
            <a:off x="5486025" y="2156663"/>
            <a:ext cx="408900" cy="393600"/>
          </a:xfrm>
          <a:prstGeom prst="ellipse">
            <a:avLst/>
          </a:prstGeom>
          <a:solidFill>
            <a:srgbClr val="D5A6BD"/>
          </a:solidFill>
          <a:ln cap="flat" cmpd="sng" w="9525">
            <a:solidFill>
              <a:srgbClr val="A64D7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p26"/>
          <p:cNvSpPr/>
          <p:nvPr/>
        </p:nvSpPr>
        <p:spPr>
          <a:xfrm>
            <a:off x="5472900" y="2955275"/>
            <a:ext cx="408900" cy="393600"/>
          </a:xfrm>
          <a:prstGeom prst="ellipse">
            <a:avLst/>
          </a:prstGeom>
          <a:solidFill>
            <a:srgbClr val="D5A6BD"/>
          </a:solidFill>
          <a:ln cap="flat" cmpd="sng" w="9525">
            <a:solidFill>
              <a:srgbClr val="A64D7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p26"/>
          <p:cNvSpPr/>
          <p:nvPr/>
        </p:nvSpPr>
        <p:spPr>
          <a:xfrm>
            <a:off x="5486025" y="4293400"/>
            <a:ext cx="408900" cy="393600"/>
          </a:xfrm>
          <a:prstGeom prst="ellipse">
            <a:avLst/>
          </a:prstGeom>
          <a:solidFill>
            <a:srgbClr val="D5A6BD"/>
          </a:solidFill>
          <a:ln cap="flat" cmpd="sng" w="9525">
            <a:solidFill>
              <a:srgbClr val="A64D7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82" name="Google Shape;382;p26"/>
          <p:cNvCxnSpPr>
            <a:stCxn id="368" idx="6"/>
            <a:endCxn id="378" idx="2"/>
          </p:cNvCxnSpPr>
          <p:nvPr/>
        </p:nvCxnSpPr>
        <p:spPr>
          <a:xfrm>
            <a:off x="5168150" y="1476000"/>
            <a:ext cx="318000" cy="0"/>
          </a:xfrm>
          <a:prstGeom prst="straightConnector1">
            <a:avLst/>
          </a:prstGeom>
          <a:noFill/>
          <a:ln cap="flat" cmpd="sng" w="19050">
            <a:solidFill>
              <a:srgbClr val="45818E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83" name="Google Shape;383;p26"/>
          <p:cNvCxnSpPr>
            <a:stCxn id="368" idx="6"/>
            <a:endCxn id="379" idx="2"/>
          </p:cNvCxnSpPr>
          <p:nvPr/>
        </p:nvCxnSpPr>
        <p:spPr>
          <a:xfrm>
            <a:off x="5168150" y="1476000"/>
            <a:ext cx="318000" cy="877500"/>
          </a:xfrm>
          <a:prstGeom prst="straightConnector1">
            <a:avLst/>
          </a:prstGeom>
          <a:noFill/>
          <a:ln cap="flat" cmpd="sng" w="19050">
            <a:solidFill>
              <a:srgbClr val="45818E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84" name="Google Shape;384;p26"/>
          <p:cNvCxnSpPr>
            <a:stCxn id="368" idx="6"/>
            <a:endCxn id="380" idx="2"/>
          </p:cNvCxnSpPr>
          <p:nvPr/>
        </p:nvCxnSpPr>
        <p:spPr>
          <a:xfrm>
            <a:off x="5168150" y="1476000"/>
            <a:ext cx="304800" cy="1676100"/>
          </a:xfrm>
          <a:prstGeom prst="straightConnector1">
            <a:avLst/>
          </a:prstGeom>
          <a:noFill/>
          <a:ln cap="flat" cmpd="sng" w="19050">
            <a:solidFill>
              <a:srgbClr val="45818E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85" name="Google Shape;385;p26"/>
          <p:cNvCxnSpPr>
            <a:stCxn id="368" idx="6"/>
            <a:endCxn id="381" idx="2"/>
          </p:cNvCxnSpPr>
          <p:nvPr/>
        </p:nvCxnSpPr>
        <p:spPr>
          <a:xfrm>
            <a:off x="5168150" y="1476000"/>
            <a:ext cx="318000" cy="3014100"/>
          </a:xfrm>
          <a:prstGeom prst="straightConnector1">
            <a:avLst/>
          </a:prstGeom>
          <a:noFill/>
          <a:ln cap="flat" cmpd="sng" w="19050">
            <a:solidFill>
              <a:srgbClr val="45818E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86" name="Google Shape;386;p26"/>
          <p:cNvCxnSpPr>
            <a:stCxn id="366" idx="6"/>
            <a:endCxn id="379" idx="2"/>
          </p:cNvCxnSpPr>
          <p:nvPr/>
        </p:nvCxnSpPr>
        <p:spPr>
          <a:xfrm>
            <a:off x="5168150" y="2328000"/>
            <a:ext cx="318000" cy="25500"/>
          </a:xfrm>
          <a:prstGeom prst="straightConnector1">
            <a:avLst/>
          </a:prstGeom>
          <a:noFill/>
          <a:ln cap="flat" cmpd="sng" w="19050">
            <a:solidFill>
              <a:srgbClr val="45818E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87" name="Google Shape;387;p26"/>
          <p:cNvCxnSpPr>
            <a:stCxn id="366" idx="6"/>
            <a:endCxn id="378" idx="2"/>
          </p:cNvCxnSpPr>
          <p:nvPr/>
        </p:nvCxnSpPr>
        <p:spPr>
          <a:xfrm flipH="1" rot="10800000">
            <a:off x="5168150" y="1476000"/>
            <a:ext cx="318000" cy="852000"/>
          </a:xfrm>
          <a:prstGeom prst="straightConnector1">
            <a:avLst/>
          </a:prstGeom>
          <a:noFill/>
          <a:ln cap="flat" cmpd="sng" w="19050">
            <a:solidFill>
              <a:srgbClr val="45818E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88" name="Google Shape;388;p26"/>
          <p:cNvCxnSpPr>
            <a:stCxn id="366" idx="6"/>
            <a:endCxn id="380" idx="2"/>
          </p:cNvCxnSpPr>
          <p:nvPr/>
        </p:nvCxnSpPr>
        <p:spPr>
          <a:xfrm>
            <a:off x="5168150" y="2328000"/>
            <a:ext cx="304800" cy="824100"/>
          </a:xfrm>
          <a:prstGeom prst="straightConnector1">
            <a:avLst/>
          </a:prstGeom>
          <a:noFill/>
          <a:ln cap="flat" cmpd="sng" w="19050">
            <a:solidFill>
              <a:srgbClr val="45818E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89" name="Google Shape;389;p26"/>
          <p:cNvCxnSpPr>
            <a:stCxn id="366" idx="6"/>
            <a:endCxn id="381" idx="2"/>
          </p:cNvCxnSpPr>
          <p:nvPr/>
        </p:nvCxnSpPr>
        <p:spPr>
          <a:xfrm>
            <a:off x="5168150" y="2328000"/>
            <a:ext cx="318000" cy="2162100"/>
          </a:xfrm>
          <a:prstGeom prst="straightConnector1">
            <a:avLst/>
          </a:prstGeom>
          <a:noFill/>
          <a:ln cap="flat" cmpd="sng" w="19050">
            <a:solidFill>
              <a:srgbClr val="45818E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90" name="Google Shape;390;p26"/>
          <p:cNvCxnSpPr>
            <a:stCxn id="365" idx="6"/>
            <a:endCxn id="380" idx="2"/>
          </p:cNvCxnSpPr>
          <p:nvPr/>
        </p:nvCxnSpPr>
        <p:spPr>
          <a:xfrm flipH="1" rot="10800000">
            <a:off x="5153900" y="3151975"/>
            <a:ext cx="318900" cy="7800"/>
          </a:xfrm>
          <a:prstGeom prst="straightConnector1">
            <a:avLst/>
          </a:prstGeom>
          <a:noFill/>
          <a:ln cap="flat" cmpd="sng" w="19050">
            <a:solidFill>
              <a:srgbClr val="45818E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91" name="Google Shape;391;p26"/>
          <p:cNvCxnSpPr>
            <a:stCxn id="365" idx="6"/>
            <a:endCxn id="379" idx="2"/>
          </p:cNvCxnSpPr>
          <p:nvPr/>
        </p:nvCxnSpPr>
        <p:spPr>
          <a:xfrm flipH="1" rot="10800000">
            <a:off x="5153900" y="2353375"/>
            <a:ext cx="332100" cy="806400"/>
          </a:xfrm>
          <a:prstGeom prst="straightConnector1">
            <a:avLst/>
          </a:prstGeom>
          <a:noFill/>
          <a:ln cap="flat" cmpd="sng" w="19050">
            <a:solidFill>
              <a:srgbClr val="45818E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92" name="Google Shape;392;p26"/>
          <p:cNvCxnSpPr>
            <a:stCxn id="365" idx="6"/>
            <a:endCxn id="378" idx="2"/>
          </p:cNvCxnSpPr>
          <p:nvPr/>
        </p:nvCxnSpPr>
        <p:spPr>
          <a:xfrm flipH="1" rot="10800000">
            <a:off x="5153900" y="1475875"/>
            <a:ext cx="332100" cy="1683900"/>
          </a:xfrm>
          <a:prstGeom prst="straightConnector1">
            <a:avLst/>
          </a:prstGeom>
          <a:noFill/>
          <a:ln cap="flat" cmpd="sng" w="19050">
            <a:solidFill>
              <a:srgbClr val="45818E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93" name="Google Shape;393;p26"/>
          <p:cNvCxnSpPr>
            <a:stCxn id="365" idx="6"/>
            <a:endCxn id="381" idx="2"/>
          </p:cNvCxnSpPr>
          <p:nvPr/>
        </p:nvCxnSpPr>
        <p:spPr>
          <a:xfrm>
            <a:off x="5153900" y="3159775"/>
            <a:ext cx="332100" cy="1330500"/>
          </a:xfrm>
          <a:prstGeom prst="straightConnector1">
            <a:avLst/>
          </a:prstGeom>
          <a:noFill/>
          <a:ln cap="flat" cmpd="sng" w="19050">
            <a:solidFill>
              <a:srgbClr val="45818E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94" name="Google Shape;394;p26"/>
          <p:cNvCxnSpPr>
            <a:stCxn id="367" idx="6"/>
            <a:endCxn id="381" idx="2"/>
          </p:cNvCxnSpPr>
          <p:nvPr/>
        </p:nvCxnSpPr>
        <p:spPr>
          <a:xfrm>
            <a:off x="5168150" y="4490213"/>
            <a:ext cx="318000" cy="0"/>
          </a:xfrm>
          <a:prstGeom prst="straightConnector1">
            <a:avLst/>
          </a:prstGeom>
          <a:noFill/>
          <a:ln cap="flat" cmpd="sng" w="19050">
            <a:solidFill>
              <a:srgbClr val="45818E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95" name="Google Shape;395;p26"/>
          <p:cNvCxnSpPr>
            <a:stCxn id="367" idx="6"/>
            <a:endCxn id="380" idx="2"/>
          </p:cNvCxnSpPr>
          <p:nvPr/>
        </p:nvCxnSpPr>
        <p:spPr>
          <a:xfrm flipH="1" rot="10800000">
            <a:off x="5168150" y="3152213"/>
            <a:ext cx="304800" cy="1338000"/>
          </a:xfrm>
          <a:prstGeom prst="straightConnector1">
            <a:avLst/>
          </a:prstGeom>
          <a:noFill/>
          <a:ln cap="flat" cmpd="sng" w="19050">
            <a:solidFill>
              <a:srgbClr val="45818E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96" name="Google Shape;396;p26"/>
          <p:cNvCxnSpPr>
            <a:stCxn id="367" idx="6"/>
            <a:endCxn id="379" idx="2"/>
          </p:cNvCxnSpPr>
          <p:nvPr/>
        </p:nvCxnSpPr>
        <p:spPr>
          <a:xfrm flipH="1" rot="10800000">
            <a:off x="5168150" y="2353313"/>
            <a:ext cx="318000" cy="2136900"/>
          </a:xfrm>
          <a:prstGeom prst="straightConnector1">
            <a:avLst/>
          </a:prstGeom>
          <a:noFill/>
          <a:ln cap="flat" cmpd="sng" w="19050">
            <a:solidFill>
              <a:srgbClr val="45818E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97" name="Google Shape;397;p26"/>
          <p:cNvCxnSpPr>
            <a:stCxn id="367" idx="6"/>
            <a:endCxn id="378" idx="2"/>
          </p:cNvCxnSpPr>
          <p:nvPr/>
        </p:nvCxnSpPr>
        <p:spPr>
          <a:xfrm flipH="1" rot="10800000">
            <a:off x="5168150" y="1476113"/>
            <a:ext cx="318000" cy="3014100"/>
          </a:xfrm>
          <a:prstGeom prst="straightConnector1">
            <a:avLst/>
          </a:prstGeom>
          <a:noFill/>
          <a:ln cap="flat" cmpd="sng" w="19050">
            <a:solidFill>
              <a:srgbClr val="45818E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98" name="Google Shape;398;p2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990143" y="3387374"/>
            <a:ext cx="2009206" cy="1506900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p26"/>
          <p:cNvSpPr txBox="1"/>
          <p:nvPr/>
        </p:nvSpPr>
        <p:spPr>
          <a:xfrm>
            <a:off x="7675250" y="2855150"/>
            <a:ext cx="630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7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...  </a:t>
            </a:r>
            <a:endParaRPr b="1" sz="19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00" name="Google Shape;400;p26"/>
          <p:cNvSpPr txBox="1"/>
          <p:nvPr/>
        </p:nvSpPr>
        <p:spPr>
          <a:xfrm>
            <a:off x="6099563" y="3613200"/>
            <a:ext cx="630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7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...  </a:t>
            </a:r>
            <a:endParaRPr b="1" sz="19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01" name="Google Shape;401;p26"/>
          <p:cNvSpPr/>
          <p:nvPr/>
        </p:nvSpPr>
        <p:spPr>
          <a:xfrm>
            <a:off x="6212788" y="1279200"/>
            <a:ext cx="408900" cy="393600"/>
          </a:xfrm>
          <a:prstGeom prst="ellipse">
            <a:avLst/>
          </a:prstGeom>
          <a:solidFill>
            <a:srgbClr val="FFD966"/>
          </a:solidFill>
          <a:ln cap="flat" cmpd="sng" w="9525">
            <a:solidFill>
              <a:srgbClr val="BF9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p26"/>
          <p:cNvSpPr/>
          <p:nvPr/>
        </p:nvSpPr>
        <p:spPr>
          <a:xfrm>
            <a:off x="6212788" y="2156675"/>
            <a:ext cx="408900" cy="393600"/>
          </a:xfrm>
          <a:prstGeom prst="ellipse">
            <a:avLst/>
          </a:prstGeom>
          <a:solidFill>
            <a:srgbClr val="FFD966"/>
          </a:solidFill>
          <a:ln cap="flat" cmpd="sng" w="9525">
            <a:solidFill>
              <a:srgbClr val="BF9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p26"/>
          <p:cNvSpPr/>
          <p:nvPr/>
        </p:nvSpPr>
        <p:spPr>
          <a:xfrm>
            <a:off x="6210113" y="2933000"/>
            <a:ext cx="408900" cy="393600"/>
          </a:xfrm>
          <a:prstGeom prst="ellipse">
            <a:avLst/>
          </a:prstGeom>
          <a:solidFill>
            <a:srgbClr val="FFD966"/>
          </a:solidFill>
          <a:ln cap="flat" cmpd="sng" w="9525">
            <a:solidFill>
              <a:srgbClr val="BF9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p26"/>
          <p:cNvSpPr/>
          <p:nvPr/>
        </p:nvSpPr>
        <p:spPr>
          <a:xfrm>
            <a:off x="6212788" y="4293388"/>
            <a:ext cx="408900" cy="393600"/>
          </a:xfrm>
          <a:prstGeom prst="ellipse">
            <a:avLst/>
          </a:prstGeom>
          <a:solidFill>
            <a:srgbClr val="FFD966"/>
          </a:solidFill>
          <a:ln cap="flat" cmpd="sng" w="9525">
            <a:solidFill>
              <a:srgbClr val="BF9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5" name="Google Shape;405;p26"/>
          <p:cNvCxnSpPr>
            <a:stCxn id="378" idx="6"/>
            <a:endCxn id="401" idx="2"/>
          </p:cNvCxnSpPr>
          <p:nvPr/>
        </p:nvCxnSpPr>
        <p:spPr>
          <a:xfrm>
            <a:off x="5894925" y="1476000"/>
            <a:ext cx="318000" cy="0"/>
          </a:xfrm>
          <a:prstGeom prst="straightConnector1">
            <a:avLst/>
          </a:prstGeom>
          <a:noFill/>
          <a:ln cap="flat" cmpd="sng" w="19050">
            <a:solidFill>
              <a:srgbClr val="A64D7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06" name="Google Shape;406;p26"/>
          <p:cNvCxnSpPr>
            <a:stCxn id="378" idx="6"/>
            <a:endCxn id="402" idx="2"/>
          </p:cNvCxnSpPr>
          <p:nvPr/>
        </p:nvCxnSpPr>
        <p:spPr>
          <a:xfrm>
            <a:off x="5894925" y="1476000"/>
            <a:ext cx="318000" cy="877500"/>
          </a:xfrm>
          <a:prstGeom prst="straightConnector1">
            <a:avLst/>
          </a:prstGeom>
          <a:noFill/>
          <a:ln cap="flat" cmpd="sng" w="19050">
            <a:solidFill>
              <a:srgbClr val="A64D7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07" name="Google Shape;407;p26"/>
          <p:cNvCxnSpPr>
            <a:stCxn id="378" idx="6"/>
            <a:endCxn id="403" idx="2"/>
          </p:cNvCxnSpPr>
          <p:nvPr/>
        </p:nvCxnSpPr>
        <p:spPr>
          <a:xfrm>
            <a:off x="5894925" y="1476000"/>
            <a:ext cx="315300" cy="1653900"/>
          </a:xfrm>
          <a:prstGeom prst="straightConnector1">
            <a:avLst/>
          </a:prstGeom>
          <a:noFill/>
          <a:ln cap="flat" cmpd="sng" w="19050">
            <a:solidFill>
              <a:srgbClr val="A64D7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08" name="Google Shape;408;p26"/>
          <p:cNvCxnSpPr>
            <a:stCxn id="378" idx="6"/>
            <a:endCxn id="404" idx="2"/>
          </p:cNvCxnSpPr>
          <p:nvPr/>
        </p:nvCxnSpPr>
        <p:spPr>
          <a:xfrm>
            <a:off x="5894925" y="1476000"/>
            <a:ext cx="318000" cy="3014100"/>
          </a:xfrm>
          <a:prstGeom prst="straightConnector1">
            <a:avLst/>
          </a:prstGeom>
          <a:noFill/>
          <a:ln cap="flat" cmpd="sng" w="19050">
            <a:solidFill>
              <a:srgbClr val="A64D7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09" name="Google Shape;409;p26"/>
          <p:cNvCxnSpPr>
            <a:stCxn id="379" idx="6"/>
            <a:endCxn id="402" idx="2"/>
          </p:cNvCxnSpPr>
          <p:nvPr/>
        </p:nvCxnSpPr>
        <p:spPr>
          <a:xfrm>
            <a:off x="5894925" y="2353463"/>
            <a:ext cx="318000" cy="0"/>
          </a:xfrm>
          <a:prstGeom prst="straightConnector1">
            <a:avLst/>
          </a:prstGeom>
          <a:noFill/>
          <a:ln cap="flat" cmpd="sng" w="19050">
            <a:solidFill>
              <a:srgbClr val="A64D7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10" name="Google Shape;410;p26"/>
          <p:cNvCxnSpPr>
            <a:stCxn id="379" idx="6"/>
            <a:endCxn id="401" idx="2"/>
          </p:cNvCxnSpPr>
          <p:nvPr/>
        </p:nvCxnSpPr>
        <p:spPr>
          <a:xfrm flipH="1" rot="10800000">
            <a:off x="5894925" y="1475963"/>
            <a:ext cx="318000" cy="877500"/>
          </a:xfrm>
          <a:prstGeom prst="straightConnector1">
            <a:avLst/>
          </a:prstGeom>
          <a:noFill/>
          <a:ln cap="flat" cmpd="sng" w="19050">
            <a:solidFill>
              <a:srgbClr val="A64D7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11" name="Google Shape;411;p26"/>
          <p:cNvCxnSpPr>
            <a:stCxn id="379" idx="6"/>
            <a:endCxn id="403" idx="2"/>
          </p:cNvCxnSpPr>
          <p:nvPr/>
        </p:nvCxnSpPr>
        <p:spPr>
          <a:xfrm>
            <a:off x="5894925" y="2353463"/>
            <a:ext cx="315300" cy="776400"/>
          </a:xfrm>
          <a:prstGeom prst="straightConnector1">
            <a:avLst/>
          </a:prstGeom>
          <a:noFill/>
          <a:ln cap="flat" cmpd="sng" w="19050">
            <a:solidFill>
              <a:srgbClr val="A64D7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12" name="Google Shape;412;p26"/>
          <p:cNvCxnSpPr>
            <a:stCxn id="379" idx="6"/>
            <a:endCxn id="404" idx="2"/>
          </p:cNvCxnSpPr>
          <p:nvPr/>
        </p:nvCxnSpPr>
        <p:spPr>
          <a:xfrm>
            <a:off x="5894925" y="2353463"/>
            <a:ext cx="318000" cy="2136600"/>
          </a:xfrm>
          <a:prstGeom prst="straightConnector1">
            <a:avLst/>
          </a:prstGeom>
          <a:noFill/>
          <a:ln cap="flat" cmpd="sng" w="19050">
            <a:solidFill>
              <a:srgbClr val="A64D7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13" name="Google Shape;413;p26"/>
          <p:cNvCxnSpPr>
            <a:stCxn id="380" idx="6"/>
            <a:endCxn id="403" idx="2"/>
          </p:cNvCxnSpPr>
          <p:nvPr/>
        </p:nvCxnSpPr>
        <p:spPr>
          <a:xfrm flipH="1" rot="10800000">
            <a:off x="5881800" y="3129875"/>
            <a:ext cx="328200" cy="22200"/>
          </a:xfrm>
          <a:prstGeom prst="straightConnector1">
            <a:avLst/>
          </a:prstGeom>
          <a:noFill/>
          <a:ln cap="flat" cmpd="sng" w="19050">
            <a:solidFill>
              <a:srgbClr val="A64D7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14" name="Google Shape;414;p26"/>
          <p:cNvCxnSpPr>
            <a:stCxn id="380" idx="6"/>
            <a:endCxn id="402" idx="2"/>
          </p:cNvCxnSpPr>
          <p:nvPr/>
        </p:nvCxnSpPr>
        <p:spPr>
          <a:xfrm flipH="1" rot="10800000">
            <a:off x="5881800" y="2353475"/>
            <a:ext cx="330900" cy="798600"/>
          </a:xfrm>
          <a:prstGeom prst="straightConnector1">
            <a:avLst/>
          </a:prstGeom>
          <a:noFill/>
          <a:ln cap="flat" cmpd="sng" w="19050">
            <a:solidFill>
              <a:srgbClr val="A64D7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15" name="Google Shape;415;p26"/>
          <p:cNvCxnSpPr>
            <a:stCxn id="380" idx="6"/>
            <a:endCxn id="401" idx="2"/>
          </p:cNvCxnSpPr>
          <p:nvPr/>
        </p:nvCxnSpPr>
        <p:spPr>
          <a:xfrm flipH="1" rot="10800000">
            <a:off x="5881800" y="1475975"/>
            <a:ext cx="330900" cy="1676100"/>
          </a:xfrm>
          <a:prstGeom prst="straightConnector1">
            <a:avLst/>
          </a:prstGeom>
          <a:noFill/>
          <a:ln cap="flat" cmpd="sng" w="19050">
            <a:solidFill>
              <a:srgbClr val="A64D7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16" name="Google Shape;416;p26"/>
          <p:cNvCxnSpPr>
            <a:stCxn id="380" idx="6"/>
            <a:endCxn id="404" idx="2"/>
          </p:cNvCxnSpPr>
          <p:nvPr/>
        </p:nvCxnSpPr>
        <p:spPr>
          <a:xfrm>
            <a:off x="5881800" y="3152075"/>
            <a:ext cx="330900" cy="1338000"/>
          </a:xfrm>
          <a:prstGeom prst="straightConnector1">
            <a:avLst/>
          </a:prstGeom>
          <a:noFill/>
          <a:ln cap="flat" cmpd="sng" w="19050">
            <a:solidFill>
              <a:srgbClr val="A64D7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17" name="Google Shape;417;p26"/>
          <p:cNvCxnSpPr>
            <a:stCxn id="381" idx="6"/>
            <a:endCxn id="404" idx="2"/>
          </p:cNvCxnSpPr>
          <p:nvPr/>
        </p:nvCxnSpPr>
        <p:spPr>
          <a:xfrm>
            <a:off x="5894925" y="4490200"/>
            <a:ext cx="318000" cy="0"/>
          </a:xfrm>
          <a:prstGeom prst="straightConnector1">
            <a:avLst/>
          </a:prstGeom>
          <a:noFill/>
          <a:ln cap="flat" cmpd="sng" w="19050">
            <a:solidFill>
              <a:srgbClr val="A64D7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18" name="Google Shape;418;p26"/>
          <p:cNvCxnSpPr>
            <a:stCxn id="381" idx="6"/>
            <a:endCxn id="403" idx="2"/>
          </p:cNvCxnSpPr>
          <p:nvPr/>
        </p:nvCxnSpPr>
        <p:spPr>
          <a:xfrm flipH="1" rot="10800000">
            <a:off x="5894925" y="3129700"/>
            <a:ext cx="315300" cy="1360500"/>
          </a:xfrm>
          <a:prstGeom prst="straightConnector1">
            <a:avLst/>
          </a:prstGeom>
          <a:noFill/>
          <a:ln cap="flat" cmpd="sng" w="19050">
            <a:solidFill>
              <a:srgbClr val="A64D7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19" name="Google Shape;419;p26"/>
          <p:cNvCxnSpPr>
            <a:stCxn id="381" idx="6"/>
            <a:endCxn id="402" idx="2"/>
          </p:cNvCxnSpPr>
          <p:nvPr/>
        </p:nvCxnSpPr>
        <p:spPr>
          <a:xfrm flipH="1" rot="10800000">
            <a:off x="5894925" y="2353600"/>
            <a:ext cx="318000" cy="2136600"/>
          </a:xfrm>
          <a:prstGeom prst="straightConnector1">
            <a:avLst/>
          </a:prstGeom>
          <a:noFill/>
          <a:ln cap="flat" cmpd="sng" w="19050">
            <a:solidFill>
              <a:srgbClr val="A64D7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20" name="Google Shape;420;p26"/>
          <p:cNvCxnSpPr>
            <a:stCxn id="381" idx="6"/>
            <a:endCxn id="401" idx="2"/>
          </p:cNvCxnSpPr>
          <p:nvPr/>
        </p:nvCxnSpPr>
        <p:spPr>
          <a:xfrm flipH="1" rot="10800000">
            <a:off x="5894925" y="1476100"/>
            <a:ext cx="318000" cy="3014100"/>
          </a:xfrm>
          <a:prstGeom prst="straightConnector1">
            <a:avLst/>
          </a:prstGeom>
          <a:noFill/>
          <a:ln cap="flat" cmpd="sng" w="19050">
            <a:solidFill>
              <a:srgbClr val="A64D7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21" name="Google Shape;421;p26"/>
          <p:cNvSpPr txBox="1"/>
          <p:nvPr/>
        </p:nvSpPr>
        <p:spPr>
          <a:xfrm>
            <a:off x="4633900" y="4783600"/>
            <a:ext cx="2243400" cy="273000"/>
          </a:xfrm>
          <a:prstGeom prst="rect">
            <a:avLst/>
          </a:prstGeom>
          <a:solidFill>
            <a:srgbClr val="FCE5C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16-24-24-32-32-32-64 слоев</a:t>
            </a:r>
            <a:endParaRPr/>
          </a:p>
        </p:txBody>
      </p:sp>
      <p:cxnSp>
        <p:nvCxnSpPr>
          <p:cNvPr id="422" name="Google Shape;422;p26"/>
          <p:cNvCxnSpPr>
            <a:stCxn id="401" idx="6"/>
          </p:cNvCxnSpPr>
          <p:nvPr/>
        </p:nvCxnSpPr>
        <p:spPr>
          <a:xfrm>
            <a:off x="6621688" y="1476000"/>
            <a:ext cx="368400" cy="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23" name="Google Shape;423;p26"/>
          <p:cNvCxnSpPr>
            <a:stCxn id="404" idx="6"/>
          </p:cNvCxnSpPr>
          <p:nvPr/>
        </p:nvCxnSpPr>
        <p:spPr>
          <a:xfrm>
            <a:off x="6621688" y="4490188"/>
            <a:ext cx="381000" cy="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24" name="Google Shape;424;p26"/>
          <p:cNvSpPr txBox="1"/>
          <p:nvPr/>
        </p:nvSpPr>
        <p:spPr>
          <a:xfrm>
            <a:off x="4585275" y="985900"/>
            <a:ext cx="2210400" cy="273000"/>
          </a:xfrm>
          <a:prstGeom prst="rect">
            <a:avLst/>
          </a:prstGeom>
          <a:solidFill>
            <a:srgbClr val="FCE5C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7 </a:t>
            </a:r>
            <a:r>
              <a:rPr lang="en-GB" sz="13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Inverted Residual Block</a:t>
            </a:r>
            <a:endParaRPr sz="1300"/>
          </a:p>
        </p:txBody>
      </p:sp>
      <p:sp>
        <p:nvSpPr>
          <p:cNvPr id="425" name="Google Shape;425;p26"/>
          <p:cNvSpPr txBox="1"/>
          <p:nvPr/>
        </p:nvSpPr>
        <p:spPr>
          <a:xfrm>
            <a:off x="737400" y="4874075"/>
            <a:ext cx="2243400" cy="27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База: </a:t>
            </a:r>
            <a:r>
              <a:rPr lang="en-GB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MobileNetV2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entury Gothic"/>
                <a:ea typeface="Century Gothic"/>
                <a:cs typeface="Century Gothic"/>
                <a:sym typeface="Century Gothic"/>
              </a:rPr>
              <a:t>Распознавание знаков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31" name="Google Shape;431;p27"/>
          <p:cNvSpPr txBox="1"/>
          <p:nvPr>
            <p:ph idx="12" type="sldNum"/>
          </p:nvPr>
        </p:nvSpPr>
        <p:spPr>
          <a:xfrm>
            <a:off x="8595308" y="-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400"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endParaRPr sz="14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432" name="Google Shape;432;p27"/>
          <p:cNvCxnSpPr/>
          <p:nvPr/>
        </p:nvCxnSpPr>
        <p:spPr>
          <a:xfrm rot="10800000">
            <a:off x="3619050" y="1071950"/>
            <a:ext cx="0" cy="39600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33" name="Google Shape;433;p27"/>
          <p:cNvSpPr txBox="1"/>
          <p:nvPr>
            <p:ph idx="1" type="body"/>
          </p:nvPr>
        </p:nvSpPr>
        <p:spPr>
          <a:xfrm rot="-5400000">
            <a:off x="5432375" y="2835875"/>
            <a:ext cx="2747100" cy="281700"/>
          </a:xfrm>
          <a:prstGeom prst="rect">
            <a:avLst/>
          </a:prstGeom>
          <a:solidFill>
            <a:srgbClr val="D9EAD3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7 нейронов (Softmax)</a:t>
            </a:r>
            <a:endParaRPr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34" name="Google Shape;43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5650" y="1017725"/>
            <a:ext cx="2009200" cy="1506900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Google Shape;435;p27"/>
          <p:cNvSpPr/>
          <p:nvPr/>
        </p:nvSpPr>
        <p:spPr>
          <a:xfrm>
            <a:off x="1586425" y="1603175"/>
            <a:ext cx="548700" cy="17235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9CB9C"/>
          </a:solidFill>
          <a:ln cap="flat" cmpd="sng" w="9525">
            <a:solidFill>
              <a:srgbClr val="F9CB9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6" name="Google Shape;436;p27"/>
          <p:cNvSpPr txBox="1"/>
          <p:nvPr/>
        </p:nvSpPr>
        <p:spPr>
          <a:xfrm>
            <a:off x="213750" y="1071938"/>
            <a:ext cx="3290700" cy="572700"/>
          </a:xfrm>
          <a:prstGeom prst="rect">
            <a:avLst/>
          </a:prstGeom>
          <a:solidFill>
            <a:srgbClr val="FCE5CD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entury Gothic"/>
              <a:buAutoNum type="arabicPeriod"/>
            </a:pPr>
            <a:r>
              <a:rPr lang="en-GB" sz="13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YOLO - you only look once</a:t>
            </a:r>
            <a:endParaRPr/>
          </a:p>
        </p:txBody>
      </p:sp>
      <p:pic>
        <p:nvPicPr>
          <p:cNvPr id="437" name="Google Shape;437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3750" y="4086150"/>
            <a:ext cx="808125" cy="80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28467" y="4086150"/>
            <a:ext cx="787408" cy="80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52050" y="4086150"/>
            <a:ext cx="828836" cy="80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Google Shape;440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717050" y="4089681"/>
            <a:ext cx="787400" cy="801069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" name="Google Shape;441;p2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738150" y="1934296"/>
            <a:ext cx="787400" cy="787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42" name="Google Shape;442;p27"/>
          <p:cNvCxnSpPr>
            <a:stCxn id="441" idx="3"/>
          </p:cNvCxnSpPr>
          <p:nvPr/>
        </p:nvCxnSpPr>
        <p:spPr>
          <a:xfrm>
            <a:off x="4525550" y="2327996"/>
            <a:ext cx="238200" cy="0"/>
          </a:xfrm>
          <a:prstGeom prst="straightConnector1">
            <a:avLst/>
          </a:prstGeom>
          <a:noFill/>
          <a:ln cap="flat" cmpd="sng" w="19050">
            <a:solidFill>
              <a:srgbClr val="45818E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43" name="Google Shape;443;p27"/>
          <p:cNvSpPr/>
          <p:nvPr/>
        </p:nvSpPr>
        <p:spPr>
          <a:xfrm>
            <a:off x="4745000" y="2962975"/>
            <a:ext cx="408900" cy="393600"/>
          </a:xfrm>
          <a:prstGeom prst="ellipse">
            <a:avLst/>
          </a:prstGeom>
          <a:solidFill>
            <a:srgbClr val="A2C4C9"/>
          </a:solidFill>
          <a:ln cap="flat" cmpd="sng" w="9525">
            <a:solidFill>
              <a:srgbClr val="45818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p27"/>
          <p:cNvSpPr/>
          <p:nvPr/>
        </p:nvSpPr>
        <p:spPr>
          <a:xfrm>
            <a:off x="4759250" y="2131200"/>
            <a:ext cx="408900" cy="393600"/>
          </a:xfrm>
          <a:prstGeom prst="ellipse">
            <a:avLst/>
          </a:prstGeom>
          <a:solidFill>
            <a:srgbClr val="A2C4C9"/>
          </a:solidFill>
          <a:ln cap="flat" cmpd="sng" w="9525">
            <a:solidFill>
              <a:srgbClr val="45818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Google Shape;445;p27"/>
          <p:cNvSpPr/>
          <p:nvPr/>
        </p:nvSpPr>
        <p:spPr>
          <a:xfrm>
            <a:off x="4759250" y="4293413"/>
            <a:ext cx="408900" cy="393600"/>
          </a:xfrm>
          <a:prstGeom prst="ellipse">
            <a:avLst/>
          </a:prstGeom>
          <a:solidFill>
            <a:srgbClr val="A2C4C9"/>
          </a:solidFill>
          <a:ln cap="flat" cmpd="sng" w="9525">
            <a:solidFill>
              <a:srgbClr val="45818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p27"/>
          <p:cNvSpPr/>
          <p:nvPr/>
        </p:nvSpPr>
        <p:spPr>
          <a:xfrm>
            <a:off x="4759250" y="1279200"/>
            <a:ext cx="408900" cy="393600"/>
          </a:xfrm>
          <a:prstGeom prst="ellipse">
            <a:avLst/>
          </a:prstGeom>
          <a:solidFill>
            <a:srgbClr val="A2C4C9"/>
          </a:solidFill>
          <a:ln cap="flat" cmpd="sng" w="9525">
            <a:solidFill>
              <a:srgbClr val="45818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p27"/>
          <p:cNvSpPr txBox="1"/>
          <p:nvPr/>
        </p:nvSpPr>
        <p:spPr>
          <a:xfrm>
            <a:off x="5375475" y="3628200"/>
            <a:ext cx="630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7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...  </a:t>
            </a:r>
            <a:endParaRPr b="1" sz="19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48" name="Google Shape;448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38142" y="1071950"/>
            <a:ext cx="787408" cy="8081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49" name="Google Shape;449;p27"/>
          <p:cNvCxnSpPr>
            <a:stCxn id="448" idx="3"/>
            <a:endCxn id="446" idx="2"/>
          </p:cNvCxnSpPr>
          <p:nvPr/>
        </p:nvCxnSpPr>
        <p:spPr>
          <a:xfrm>
            <a:off x="4525550" y="1476013"/>
            <a:ext cx="233700" cy="0"/>
          </a:xfrm>
          <a:prstGeom prst="straightConnector1">
            <a:avLst/>
          </a:prstGeom>
          <a:noFill/>
          <a:ln cap="flat" cmpd="sng" w="19050">
            <a:solidFill>
              <a:srgbClr val="45818E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450" name="Google Shape;450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40175" y="2775925"/>
            <a:ext cx="787400" cy="7677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51" name="Google Shape;451;p27"/>
          <p:cNvCxnSpPr>
            <a:stCxn id="450" idx="3"/>
            <a:endCxn id="443" idx="2"/>
          </p:cNvCxnSpPr>
          <p:nvPr/>
        </p:nvCxnSpPr>
        <p:spPr>
          <a:xfrm>
            <a:off x="4527575" y="3159792"/>
            <a:ext cx="217500" cy="0"/>
          </a:xfrm>
          <a:prstGeom prst="straightConnector1">
            <a:avLst/>
          </a:prstGeom>
          <a:noFill/>
          <a:ln cap="flat" cmpd="sng" w="19050">
            <a:solidFill>
              <a:srgbClr val="45818E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52" name="Google Shape;452;p27"/>
          <p:cNvSpPr txBox="1"/>
          <p:nvPr/>
        </p:nvSpPr>
        <p:spPr>
          <a:xfrm>
            <a:off x="3818875" y="3628200"/>
            <a:ext cx="630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7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...  </a:t>
            </a:r>
            <a:endParaRPr b="1" sz="19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53" name="Google Shape;453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733651" y="4106350"/>
            <a:ext cx="787400" cy="7677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54" name="Google Shape;454;p27"/>
          <p:cNvCxnSpPr>
            <a:endCxn id="445" idx="2"/>
          </p:cNvCxnSpPr>
          <p:nvPr/>
        </p:nvCxnSpPr>
        <p:spPr>
          <a:xfrm>
            <a:off x="4521050" y="4490213"/>
            <a:ext cx="238200" cy="0"/>
          </a:xfrm>
          <a:prstGeom prst="straightConnector1">
            <a:avLst/>
          </a:prstGeom>
          <a:noFill/>
          <a:ln cap="flat" cmpd="sng" w="19050">
            <a:solidFill>
              <a:srgbClr val="45818E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55" name="Google Shape;455;p27"/>
          <p:cNvSpPr txBox="1"/>
          <p:nvPr/>
        </p:nvSpPr>
        <p:spPr>
          <a:xfrm>
            <a:off x="4634450" y="3628200"/>
            <a:ext cx="630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7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...  </a:t>
            </a:r>
            <a:endParaRPr b="1" sz="19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27"/>
          <p:cNvSpPr/>
          <p:nvPr/>
        </p:nvSpPr>
        <p:spPr>
          <a:xfrm>
            <a:off x="5486025" y="1279200"/>
            <a:ext cx="408900" cy="393600"/>
          </a:xfrm>
          <a:prstGeom prst="ellipse">
            <a:avLst/>
          </a:prstGeom>
          <a:solidFill>
            <a:srgbClr val="D5A6BD"/>
          </a:solidFill>
          <a:ln cap="flat" cmpd="sng" w="9525">
            <a:solidFill>
              <a:srgbClr val="A64D7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p27"/>
          <p:cNvSpPr/>
          <p:nvPr/>
        </p:nvSpPr>
        <p:spPr>
          <a:xfrm>
            <a:off x="5486025" y="2156663"/>
            <a:ext cx="408900" cy="393600"/>
          </a:xfrm>
          <a:prstGeom prst="ellipse">
            <a:avLst/>
          </a:prstGeom>
          <a:solidFill>
            <a:srgbClr val="D5A6BD"/>
          </a:solidFill>
          <a:ln cap="flat" cmpd="sng" w="9525">
            <a:solidFill>
              <a:srgbClr val="A64D7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" name="Google Shape;458;p27"/>
          <p:cNvSpPr/>
          <p:nvPr/>
        </p:nvSpPr>
        <p:spPr>
          <a:xfrm>
            <a:off x="5472900" y="2955275"/>
            <a:ext cx="408900" cy="393600"/>
          </a:xfrm>
          <a:prstGeom prst="ellipse">
            <a:avLst/>
          </a:prstGeom>
          <a:solidFill>
            <a:srgbClr val="D5A6BD"/>
          </a:solidFill>
          <a:ln cap="flat" cmpd="sng" w="9525">
            <a:solidFill>
              <a:srgbClr val="A64D7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" name="Google Shape;459;p27"/>
          <p:cNvSpPr/>
          <p:nvPr/>
        </p:nvSpPr>
        <p:spPr>
          <a:xfrm>
            <a:off x="5486025" y="4293400"/>
            <a:ext cx="408900" cy="393600"/>
          </a:xfrm>
          <a:prstGeom prst="ellipse">
            <a:avLst/>
          </a:prstGeom>
          <a:solidFill>
            <a:srgbClr val="D5A6BD"/>
          </a:solidFill>
          <a:ln cap="flat" cmpd="sng" w="9525">
            <a:solidFill>
              <a:srgbClr val="A64D7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60" name="Google Shape;460;p27"/>
          <p:cNvCxnSpPr>
            <a:stCxn id="446" idx="6"/>
            <a:endCxn id="456" idx="2"/>
          </p:cNvCxnSpPr>
          <p:nvPr/>
        </p:nvCxnSpPr>
        <p:spPr>
          <a:xfrm>
            <a:off x="5168150" y="1476000"/>
            <a:ext cx="318000" cy="0"/>
          </a:xfrm>
          <a:prstGeom prst="straightConnector1">
            <a:avLst/>
          </a:prstGeom>
          <a:noFill/>
          <a:ln cap="flat" cmpd="sng" w="19050">
            <a:solidFill>
              <a:srgbClr val="45818E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61" name="Google Shape;461;p27"/>
          <p:cNvCxnSpPr>
            <a:stCxn id="446" idx="6"/>
            <a:endCxn id="457" idx="2"/>
          </p:cNvCxnSpPr>
          <p:nvPr/>
        </p:nvCxnSpPr>
        <p:spPr>
          <a:xfrm>
            <a:off x="5168150" y="1476000"/>
            <a:ext cx="318000" cy="877500"/>
          </a:xfrm>
          <a:prstGeom prst="straightConnector1">
            <a:avLst/>
          </a:prstGeom>
          <a:noFill/>
          <a:ln cap="flat" cmpd="sng" w="19050">
            <a:solidFill>
              <a:srgbClr val="45818E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62" name="Google Shape;462;p27"/>
          <p:cNvCxnSpPr>
            <a:stCxn id="446" idx="6"/>
            <a:endCxn id="458" idx="2"/>
          </p:cNvCxnSpPr>
          <p:nvPr/>
        </p:nvCxnSpPr>
        <p:spPr>
          <a:xfrm>
            <a:off x="5168150" y="1476000"/>
            <a:ext cx="304800" cy="1676100"/>
          </a:xfrm>
          <a:prstGeom prst="straightConnector1">
            <a:avLst/>
          </a:prstGeom>
          <a:noFill/>
          <a:ln cap="flat" cmpd="sng" w="19050">
            <a:solidFill>
              <a:srgbClr val="45818E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63" name="Google Shape;463;p27"/>
          <p:cNvCxnSpPr>
            <a:stCxn id="446" idx="6"/>
            <a:endCxn id="459" idx="2"/>
          </p:cNvCxnSpPr>
          <p:nvPr/>
        </p:nvCxnSpPr>
        <p:spPr>
          <a:xfrm>
            <a:off x="5168150" y="1476000"/>
            <a:ext cx="318000" cy="3014100"/>
          </a:xfrm>
          <a:prstGeom prst="straightConnector1">
            <a:avLst/>
          </a:prstGeom>
          <a:noFill/>
          <a:ln cap="flat" cmpd="sng" w="19050">
            <a:solidFill>
              <a:srgbClr val="45818E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64" name="Google Shape;464;p27"/>
          <p:cNvCxnSpPr>
            <a:stCxn id="444" idx="6"/>
            <a:endCxn id="457" idx="2"/>
          </p:cNvCxnSpPr>
          <p:nvPr/>
        </p:nvCxnSpPr>
        <p:spPr>
          <a:xfrm>
            <a:off x="5168150" y="2328000"/>
            <a:ext cx="318000" cy="25500"/>
          </a:xfrm>
          <a:prstGeom prst="straightConnector1">
            <a:avLst/>
          </a:prstGeom>
          <a:noFill/>
          <a:ln cap="flat" cmpd="sng" w="19050">
            <a:solidFill>
              <a:srgbClr val="45818E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65" name="Google Shape;465;p27"/>
          <p:cNvCxnSpPr>
            <a:stCxn id="444" idx="6"/>
            <a:endCxn id="456" idx="2"/>
          </p:cNvCxnSpPr>
          <p:nvPr/>
        </p:nvCxnSpPr>
        <p:spPr>
          <a:xfrm flipH="1" rot="10800000">
            <a:off x="5168150" y="1476000"/>
            <a:ext cx="318000" cy="852000"/>
          </a:xfrm>
          <a:prstGeom prst="straightConnector1">
            <a:avLst/>
          </a:prstGeom>
          <a:noFill/>
          <a:ln cap="flat" cmpd="sng" w="19050">
            <a:solidFill>
              <a:srgbClr val="45818E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66" name="Google Shape;466;p27"/>
          <p:cNvCxnSpPr>
            <a:stCxn id="444" idx="6"/>
            <a:endCxn id="458" idx="2"/>
          </p:cNvCxnSpPr>
          <p:nvPr/>
        </p:nvCxnSpPr>
        <p:spPr>
          <a:xfrm>
            <a:off x="5168150" y="2328000"/>
            <a:ext cx="304800" cy="824100"/>
          </a:xfrm>
          <a:prstGeom prst="straightConnector1">
            <a:avLst/>
          </a:prstGeom>
          <a:noFill/>
          <a:ln cap="flat" cmpd="sng" w="19050">
            <a:solidFill>
              <a:srgbClr val="45818E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67" name="Google Shape;467;p27"/>
          <p:cNvCxnSpPr>
            <a:stCxn id="444" idx="6"/>
            <a:endCxn id="459" idx="2"/>
          </p:cNvCxnSpPr>
          <p:nvPr/>
        </p:nvCxnSpPr>
        <p:spPr>
          <a:xfrm>
            <a:off x="5168150" y="2328000"/>
            <a:ext cx="318000" cy="2162100"/>
          </a:xfrm>
          <a:prstGeom prst="straightConnector1">
            <a:avLst/>
          </a:prstGeom>
          <a:noFill/>
          <a:ln cap="flat" cmpd="sng" w="19050">
            <a:solidFill>
              <a:srgbClr val="45818E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68" name="Google Shape;468;p27"/>
          <p:cNvCxnSpPr>
            <a:stCxn id="443" idx="6"/>
            <a:endCxn id="458" idx="2"/>
          </p:cNvCxnSpPr>
          <p:nvPr/>
        </p:nvCxnSpPr>
        <p:spPr>
          <a:xfrm flipH="1" rot="10800000">
            <a:off x="5153900" y="3151975"/>
            <a:ext cx="318900" cy="7800"/>
          </a:xfrm>
          <a:prstGeom prst="straightConnector1">
            <a:avLst/>
          </a:prstGeom>
          <a:noFill/>
          <a:ln cap="flat" cmpd="sng" w="19050">
            <a:solidFill>
              <a:srgbClr val="45818E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69" name="Google Shape;469;p27"/>
          <p:cNvCxnSpPr>
            <a:stCxn id="443" idx="6"/>
            <a:endCxn id="457" idx="2"/>
          </p:cNvCxnSpPr>
          <p:nvPr/>
        </p:nvCxnSpPr>
        <p:spPr>
          <a:xfrm flipH="1" rot="10800000">
            <a:off x="5153900" y="2353375"/>
            <a:ext cx="332100" cy="806400"/>
          </a:xfrm>
          <a:prstGeom prst="straightConnector1">
            <a:avLst/>
          </a:prstGeom>
          <a:noFill/>
          <a:ln cap="flat" cmpd="sng" w="19050">
            <a:solidFill>
              <a:srgbClr val="45818E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70" name="Google Shape;470;p27"/>
          <p:cNvCxnSpPr>
            <a:stCxn id="443" idx="6"/>
            <a:endCxn id="456" idx="2"/>
          </p:cNvCxnSpPr>
          <p:nvPr/>
        </p:nvCxnSpPr>
        <p:spPr>
          <a:xfrm flipH="1" rot="10800000">
            <a:off x="5153900" y="1475875"/>
            <a:ext cx="332100" cy="1683900"/>
          </a:xfrm>
          <a:prstGeom prst="straightConnector1">
            <a:avLst/>
          </a:prstGeom>
          <a:noFill/>
          <a:ln cap="flat" cmpd="sng" w="19050">
            <a:solidFill>
              <a:srgbClr val="45818E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71" name="Google Shape;471;p27"/>
          <p:cNvCxnSpPr>
            <a:stCxn id="443" idx="6"/>
            <a:endCxn id="459" idx="2"/>
          </p:cNvCxnSpPr>
          <p:nvPr/>
        </p:nvCxnSpPr>
        <p:spPr>
          <a:xfrm>
            <a:off x="5153900" y="3159775"/>
            <a:ext cx="332100" cy="1330500"/>
          </a:xfrm>
          <a:prstGeom prst="straightConnector1">
            <a:avLst/>
          </a:prstGeom>
          <a:noFill/>
          <a:ln cap="flat" cmpd="sng" w="19050">
            <a:solidFill>
              <a:srgbClr val="45818E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72" name="Google Shape;472;p27"/>
          <p:cNvCxnSpPr>
            <a:stCxn id="445" idx="6"/>
            <a:endCxn id="459" idx="2"/>
          </p:cNvCxnSpPr>
          <p:nvPr/>
        </p:nvCxnSpPr>
        <p:spPr>
          <a:xfrm>
            <a:off x="5168150" y="4490213"/>
            <a:ext cx="318000" cy="0"/>
          </a:xfrm>
          <a:prstGeom prst="straightConnector1">
            <a:avLst/>
          </a:prstGeom>
          <a:noFill/>
          <a:ln cap="flat" cmpd="sng" w="19050">
            <a:solidFill>
              <a:srgbClr val="45818E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73" name="Google Shape;473;p27"/>
          <p:cNvCxnSpPr>
            <a:stCxn id="445" idx="6"/>
            <a:endCxn id="458" idx="2"/>
          </p:cNvCxnSpPr>
          <p:nvPr/>
        </p:nvCxnSpPr>
        <p:spPr>
          <a:xfrm flipH="1" rot="10800000">
            <a:off x="5168150" y="3152213"/>
            <a:ext cx="304800" cy="1338000"/>
          </a:xfrm>
          <a:prstGeom prst="straightConnector1">
            <a:avLst/>
          </a:prstGeom>
          <a:noFill/>
          <a:ln cap="flat" cmpd="sng" w="19050">
            <a:solidFill>
              <a:srgbClr val="45818E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74" name="Google Shape;474;p27"/>
          <p:cNvCxnSpPr>
            <a:stCxn id="445" idx="6"/>
            <a:endCxn id="457" idx="2"/>
          </p:cNvCxnSpPr>
          <p:nvPr/>
        </p:nvCxnSpPr>
        <p:spPr>
          <a:xfrm flipH="1" rot="10800000">
            <a:off x="5168150" y="2353313"/>
            <a:ext cx="318000" cy="2136900"/>
          </a:xfrm>
          <a:prstGeom prst="straightConnector1">
            <a:avLst/>
          </a:prstGeom>
          <a:noFill/>
          <a:ln cap="flat" cmpd="sng" w="19050">
            <a:solidFill>
              <a:srgbClr val="45818E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75" name="Google Shape;475;p27"/>
          <p:cNvCxnSpPr>
            <a:stCxn id="445" idx="6"/>
            <a:endCxn id="456" idx="2"/>
          </p:cNvCxnSpPr>
          <p:nvPr/>
        </p:nvCxnSpPr>
        <p:spPr>
          <a:xfrm flipH="1" rot="10800000">
            <a:off x="5168150" y="1476113"/>
            <a:ext cx="318000" cy="3014100"/>
          </a:xfrm>
          <a:prstGeom prst="straightConnector1">
            <a:avLst/>
          </a:prstGeom>
          <a:noFill/>
          <a:ln cap="flat" cmpd="sng" w="19050">
            <a:solidFill>
              <a:srgbClr val="45818E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476" name="Google Shape;476;p2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990143" y="3387374"/>
            <a:ext cx="2009206" cy="1506900"/>
          </a:xfrm>
          <a:prstGeom prst="rect">
            <a:avLst/>
          </a:prstGeom>
          <a:noFill/>
          <a:ln>
            <a:noFill/>
          </a:ln>
        </p:spPr>
      </p:pic>
      <p:sp>
        <p:nvSpPr>
          <p:cNvPr id="477" name="Google Shape;477;p27"/>
          <p:cNvSpPr txBox="1"/>
          <p:nvPr/>
        </p:nvSpPr>
        <p:spPr>
          <a:xfrm>
            <a:off x="7675250" y="2855150"/>
            <a:ext cx="630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7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...  </a:t>
            </a:r>
            <a:endParaRPr b="1" sz="19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78" name="Google Shape;478;p27"/>
          <p:cNvSpPr txBox="1"/>
          <p:nvPr/>
        </p:nvSpPr>
        <p:spPr>
          <a:xfrm>
            <a:off x="6099563" y="3613200"/>
            <a:ext cx="630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7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...  </a:t>
            </a:r>
            <a:endParaRPr b="1" sz="19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79" name="Google Shape;479;p27"/>
          <p:cNvSpPr/>
          <p:nvPr/>
        </p:nvSpPr>
        <p:spPr>
          <a:xfrm>
            <a:off x="6212788" y="1279200"/>
            <a:ext cx="408900" cy="393600"/>
          </a:xfrm>
          <a:prstGeom prst="ellipse">
            <a:avLst/>
          </a:prstGeom>
          <a:solidFill>
            <a:srgbClr val="FFD966"/>
          </a:solidFill>
          <a:ln cap="flat" cmpd="sng" w="9525">
            <a:solidFill>
              <a:srgbClr val="BF9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Google Shape;480;p27"/>
          <p:cNvSpPr/>
          <p:nvPr/>
        </p:nvSpPr>
        <p:spPr>
          <a:xfrm>
            <a:off x="6212788" y="2156675"/>
            <a:ext cx="408900" cy="393600"/>
          </a:xfrm>
          <a:prstGeom prst="ellipse">
            <a:avLst/>
          </a:prstGeom>
          <a:solidFill>
            <a:srgbClr val="FFD966"/>
          </a:solidFill>
          <a:ln cap="flat" cmpd="sng" w="9525">
            <a:solidFill>
              <a:srgbClr val="BF9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" name="Google Shape;481;p27"/>
          <p:cNvSpPr/>
          <p:nvPr/>
        </p:nvSpPr>
        <p:spPr>
          <a:xfrm>
            <a:off x="6210113" y="2933000"/>
            <a:ext cx="408900" cy="393600"/>
          </a:xfrm>
          <a:prstGeom prst="ellipse">
            <a:avLst/>
          </a:prstGeom>
          <a:solidFill>
            <a:srgbClr val="FFD966"/>
          </a:solidFill>
          <a:ln cap="flat" cmpd="sng" w="9525">
            <a:solidFill>
              <a:srgbClr val="BF9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" name="Google Shape;482;p27"/>
          <p:cNvSpPr/>
          <p:nvPr/>
        </p:nvSpPr>
        <p:spPr>
          <a:xfrm>
            <a:off x="6212788" y="4293388"/>
            <a:ext cx="408900" cy="393600"/>
          </a:xfrm>
          <a:prstGeom prst="ellipse">
            <a:avLst/>
          </a:prstGeom>
          <a:solidFill>
            <a:srgbClr val="FFD966"/>
          </a:solidFill>
          <a:ln cap="flat" cmpd="sng" w="9525">
            <a:solidFill>
              <a:srgbClr val="BF9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83" name="Google Shape;483;p27"/>
          <p:cNvCxnSpPr>
            <a:stCxn id="456" idx="6"/>
            <a:endCxn id="479" idx="2"/>
          </p:cNvCxnSpPr>
          <p:nvPr/>
        </p:nvCxnSpPr>
        <p:spPr>
          <a:xfrm>
            <a:off x="5894925" y="1476000"/>
            <a:ext cx="318000" cy="0"/>
          </a:xfrm>
          <a:prstGeom prst="straightConnector1">
            <a:avLst/>
          </a:prstGeom>
          <a:noFill/>
          <a:ln cap="flat" cmpd="sng" w="19050">
            <a:solidFill>
              <a:srgbClr val="A64D7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84" name="Google Shape;484;p27"/>
          <p:cNvCxnSpPr>
            <a:stCxn id="456" idx="6"/>
            <a:endCxn id="480" idx="2"/>
          </p:cNvCxnSpPr>
          <p:nvPr/>
        </p:nvCxnSpPr>
        <p:spPr>
          <a:xfrm>
            <a:off x="5894925" y="1476000"/>
            <a:ext cx="318000" cy="877500"/>
          </a:xfrm>
          <a:prstGeom prst="straightConnector1">
            <a:avLst/>
          </a:prstGeom>
          <a:noFill/>
          <a:ln cap="flat" cmpd="sng" w="19050">
            <a:solidFill>
              <a:srgbClr val="A64D7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85" name="Google Shape;485;p27"/>
          <p:cNvCxnSpPr>
            <a:stCxn id="456" idx="6"/>
            <a:endCxn id="481" idx="2"/>
          </p:cNvCxnSpPr>
          <p:nvPr/>
        </p:nvCxnSpPr>
        <p:spPr>
          <a:xfrm>
            <a:off x="5894925" y="1476000"/>
            <a:ext cx="315300" cy="1653900"/>
          </a:xfrm>
          <a:prstGeom prst="straightConnector1">
            <a:avLst/>
          </a:prstGeom>
          <a:noFill/>
          <a:ln cap="flat" cmpd="sng" w="19050">
            <a:solidFill>
              <a:srgbClr val="A64D7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86" name="Google Shape;486;p27"/>
          <p:cNvCxnSpPr>
            <a:stCxn id="456" idx="6"/>
            <a:endCxn id="482" idx="2"/>
          </p:cNvCxnSpPr>
          <p:nvPr/>
        </p:nvCxnSpPr>
        <p:spPr>
          <a:xfrm>
            <a:off x="5894925" y="1476000"/>
            <a:ext cx="318000" cy="3014100"/>
          </a:xfrm>
          <a:prstGeom prst="straightConnector1">
            <a:avLst/>
          </a:prstGeom>
          <a:noFill/>
          <a:ln cap="flat" cmpd="sng" w="19050">
            <a:solidFill>
              <a:srgbClr val="A64D7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87" name="Google Shape;487;p27"/>
          <p:cNvCxnSpPr>
            <a:stCxn id="457" idx="6"/>
            <a:endCxn id="480" idx="2"/>
          </p:cNvCxnSpPr>
          <p:nvPr/>
        </p:nvCxnSpPr>
        <p:spPr>
          <a:xfrm>
            <a:off x="5894925" y="2353463"/>
            <a:ext cx="318000" cy="0"/>
          </a:xfrm>
          <a:prstGeom prst="straightConnector1">
            <a:avLst/>
          </a:prstGeom>
          <a:noFill/>
          <a:ln cap="flat" cmpd="sng" w="19050">
            <a:solidFill>
              <a:srgbClr val="A64D7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88" name="Google Shape;488;p27"/>
          <p:cNvCxnSpPr>
            <a:stCxn id="457" idx="6"/>
            <a:endCxn id="479" idx="2"/>
          </p:cNvCxnSpPr>
          <p:nvPr/>
        </p:nvCxnSpPr>
        <p:spPr>
          <a:xfrm flipH="1" rot="10800000">
            <a:off x="5894925" y="1475963"/>
            <a:ext cx="318000" cy="877500"/>
          </a:xfrm>
          <a:prstGeom prst="straightConnector1">
            <a:avLst/>
          </a:prstGeom>
          <a:noFill/>
          <a:ln cap="flat" cmpd="sng" w="19050">
            <a:solidFill>
              <a:srgbClr val="A64D7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89" name="Google Shape;489;p27"/>
          <p:cNvCxnSpPr>
            <a:stCxn id="457" idx="6"/>
            <a:endCxn id="481" idx="2"/>
          </p:cNvCxnSpPr>
          <p:nvPr/>
        </p:nvCxnSpPr>
        <p:spPr>
          <a:xfrm>
            <a:off x="5894925" y="2353463"/>
            <a:ext cx="315300" cy="776400"/>
          </a:xfrm>
          <a:prstGeom prst="straightConnector1">
            <a:avLst/>
          </a:prstGeom>
          <a:noFill/>
          <a:ln cap="flat" cmpd="sng" w="19050">
            <a:solidFill>
              <a:srgbClr val="A64D7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90" name="Google Shape;490;p27"/>
          <p:cNvCxnSpPr>
            <a:stCxn id="457" idx="6"/>
            <a:endCxn id="482" idx="2"/>
          </p:cNvCxnSpPr>
          <p:nvPr/>
        </p:nvCxnSpPr>
        <p:spPr>
          <a:xfrm>
            <a:off x="5894925" y="2353463"/>
            <a:ext cx="318000" cy="2136600"/>
          </a:xfrm>
          <a:prstGeom prst="straightConnector1">
            <a:avLst/>
          </a:prstGeom>
          <a:noFill/>
          <a:ln cap="flat" cmpd="sng" w="19050">
            <a:solidFill>
              <a:srgbClr val="A64D7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91" name="Google Shape;491;p27"/>
          <p:cNvCxnSpPr>
            <a:stCxn id="458" idx="6"/>
            <a:endCxn id="481" idx="2"/>
          </p:cNvCxnSpPr>
          <p:nvPr/>
        </p:nvCxnSpPr>
        <p:spPr>
          <a:xfrm flipH="1" rot="10800000">
            <a:off x="5881800" y="3129875"/>
            <a:ext cx="328200" cy="22200"/>
          </a:xfrm>
          <a:prstGeom prst="straightConnector1">
            <a:avLst/>
          </a:prstGeom>
          <a:noFill/>
          <a:ln cap="flat" cmpd="sng" w="19050">
            <a:solidFill>
              <a:srgbClr val="A64D7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92" name="Google Shape;492;p27"/>
          <p:cNvCxnSpPr>
            <a:stCxn id="458" idx="6"/>
            <a:endCxn id="480" idx="2"/>
          </p:cNvCxnSpPr>
          <p:nvPr/>
        </p:nvCxnSpPr>
        <p:spPr>
          <a:xfrm flipH="1" rot="10800000">
            <a:off x="5881800" y="2353475"/>
            <a:ext cx="330900" cy="798600"/>
          </a:xfrm>
          <a:prstGeom prst="straightConnector1">
            <a:avLst/>
          </a:prstGeom>
          <a:noFill/>
          <a:ln cap="flat" cmpd="sng" w="19050">
            <a:solidFill>
              <a:srgbClr val="A64D7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93" name="Google Shape;493;p27"/>
          <p:cNvCxnSpPr>
            <a:stCxn id="458" idx="6"/>
            <a:endCxn id="479" idx="2"/>
          </p:cNvCxnSpPr>
          <p:nvPr/>
        </p:nvCxnSpPr>
        <p:spPr>
          <a:xfrm flipH="1" rot="10800000">
            <a:off x="5881800" y="1475975"/>
            <a:ext cx="330900" cy="1676100"/>
          </a:xfrm>
          <a:prstGeom prst="straightConnector1">
            <a:avLst/>
          </a:prstGeom>
          <a:noFill/>
          <a:ln cap="flat" cmpd="sng" w="19050">
            <a:solidFill>
              <a:srgbClr val="A64D7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94" name="Google Shape;494;p27"/>
          <p:cNvCxnSpPr>
            <a:stCxn id="458" idx="6"/>
            <a:endCxn id="482" idx="2"/>
          </p:cNvCxnSpPr>
          <p:nvPr/>
        </p:nvCxnSpPr>
        <p:spPr>
          <a:xfrm>
            <a:off x="5881800" y="3152075"/>
            <a:ext cx="330900" cy="1338000"/>
          </a:xfrm>
          <a:prstGeom prst="straightConnector1">
            <a:avLst/>
          </a:prstGeom>
          <a:noFill/>
          <a:ln cap="flat" cmpd="sng" w="19050">
            <a:solidFill>
              <a:srgbClr val="A64D7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95" name="Google Shape;495;p27"/>
          <p:cNvCxnSpPr>
            <a:stCxn id="459" idx="6"/>
            <a:endCxn id="482" idx="2"/>
          </p:cNvCxnSpPr>
          <p:nvPr/>
        </p:nvCxnSpPr>
        <p:spPr>
          <a:xfrm>
            <a:off x="5894925" y="4490200"/>
            <a:ext cx="318000" cy="0"/>
          </a:xfrm>
          <a:prstGeom prst="straightConnector1">
            <a:avLst/>
          </a:prstGeom>
          <a:noFill/>
          <a:ln cap="flat" cmpd="sng" w="19050">
            <a:solidFill>
              <a:srgbClr val="A64D7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96" name="Google Shape;496;p27"/>
          <p:cNvCxnSpPr>
            <a:stCxn id="459" idx="6"/>
            <a:endCxn id="481" idx="2"/>
          </p:cNvCxnSpPr>
          <p:nvPr/>
        </p:nvCxnSpPr>
        <p:spPr>
          <a:xfrm flipH="1" rot="10800000">
            <a:off x="5894925" y="3129700"/>
            <a:ext cx="315300" cy="1360500"/>
          </a:xfrm>
          <a:prstGeom prst="straightConnector1">
            <a:avLst/>
          </a:prstGeom>
          <a:noFill/>
          <a:ln cap="flat" cmpd="sng" w="19050">
            <a:solidFill>
              <a:srgbClr val="A64D7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97" name="Google Shape;497;p27"/>
          <p:cNvCxnSpPr>
            <a:stCxn id="459" idx="6"/>
            <a:endCxn id="480" idx="2"/>
          </p:cNvCxnSpPr>
          <p:nvPr/>
        </p:nvCxnSpPr>
        <p:spPr>
          <a:xfrm flipH="1" rot="10800000">
            <a:off x="5894925" y="2353600"/>
            <a:ext cx="318000" cy="2136600"/>
          </a:xfrm>
          <a:prstGeom prst="straightConnector1">
            <a:avLst/>
          </a:prstGeom>
          <a:noFill/>
          <a:ln cap="flat" cmpd="sng" w="19050">
            <a:solidFill>
              <a:srgbClr val="A64D7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98" name="Google Shape;498;p27"/>
          <p:cNvCxnSpPr>
            <a:stCxn id="459" idx="6"/>
            <a:endCxn id="479" idx="2"/>
          </p:cNvCxnSpPr>
          <p:nvPr/>
        </p:nvCxnSpPr>
        <p:spPr>
          <a:xfrm flipH="1" rot="10800000">
            <a:off x="5894925" y="1476100"/>
            <a:ext cx="318000" cy="3014100"/>
          </a:xfrm>
          <a:prstGeom prst="straightConnector1">
            <a:avLst/>
          </a:prstGeom>
          <a:noFill/>
          <a:ln cap="flat" cmpd="sng" w="19050">
            <a:solidFill>
              <a:srgbClr val="A64D7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99" name="Google Shape;499;p27"/>
          <p:cNvSpPr txBox="1"/>
          <p:nvPr/>
        </p:nvSpPr>
        <p:spPr>
          <a:xfrm>
            <a:off x="4633900" y="4783600"/>
            <a:ext cx="2243400" cy="273000"/>
          </a:xfrm>
          <a:prstGeom prst="rect">
            <a:avLst/>
          </a:prstGeom>
          <a:solidFill>
            <a:srgbClr val="FCE5C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16-24-24-32-32-32-64 слоев</a:t>
            </a:r>
            <a:endParaRPr/>
          </a:p>
        </p:txBody>
      </p:sp>
      <p:cxnSp>
        <p:nvCxnSpPr>
          <p:cNvPr id="500" name="Google Shape;500;p27"/>
          <p:cNvCxnSpPr>
            <a:stCxn id="479" idx="6"/>
          </p:cNvCxnSpPr>
          <p:nvPr/>
        </p:nvCxnSpPr>
        <p:spPr>
          <a:xfrm>
            <a:off x="6621688" y="1476000"/>
            <a:ext cx="368400" cy="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01" name="Google Shape;501;p27"/>
          <p:cNvCxnSpPr>
            <a:stCxn id="482" idx="6"/>
          </p:cNvCxnSpPr>
          <p:nvPr/>
        </p:nvCxnSpPr>
        <p:spPr>
          <a:xfrm>
            <a:off x="6621688" y="4490188"/>
            <a:ext cx="381000" cy="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02" name="Google Shape;502;p27"/>
          <p:cNvSpPr txBox="1"/>
          <p:nvPr/>
        </p:nvSpPr>
        <p:spPr>
          <a:xfrm>
            <a:off x="4585275" y="985900"/>
            <a:ext cx="2210400" cy="273000"/>
          </a:xfrm>
          <a:prstGeom prst="rect">
            <a:avLst/>
          </a:prstGeom>
          <a:solidFill>
            <a:srgbClr val="FCE5C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Блок классификации</a:t>
            </a:r>
            <a:endParaRPr sz="1300"/>
          </a:p>
        </p:txBody>
      </p:sp>
      <p:pic>
        <p:nvPicPr>
          <p:cNvPr id="503" name="Google Shape;503;p2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41950" y="1774233"/>
            <a:ext cx="2837629" cy="1506900"/>
          </a:xfrm>
          <a:prstGeom prst="rect">
            <a:avLst/>
          </a:prstGeom>
          <a:noFill/>
          <a:ln>
            <a:noFill/>
          </a:ln>
        </p:spPr>
      </p:pic>
      <p:sp>
        <p:nvSpPr>
          <p:cNvPr id="504" name="Google Shape;504;p27"/>
          <p:cNvSpPr txBox="1"/>
          <p:nvPr>
            <p:ph idx="1" type="body"/>
          </p:nvPr>
        </p:nvSpPr>
        <p:spPr>
          <a:xfrm>
            <a:off x="213750" y="3326600"/>
            <a:ext cx="3290700" cy="572700"/>
          </a:xfrm>
          <a:prstGeom prst="rect">
            <a:avLst/>
          </a:prstGeom>
          <a:solidFill>
            <a:srgbClr val="D9EAD3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Century Gothic"/>
              <a:buAutoNum type="arabicPeriod" startAt="2"/>
            </a:pPr>
            <a:r>
              <a:rPr lang="en-GB" sz="13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Локализация знака</a:t>
            </a:r>
            <a:endParaRPr sz="1300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entury Gothic"/>
                <a:ea typeface="Century Gothic"/>
                <a:cs typeface="Century Gothic"/>
                <a:sym typeface="Century Gothic"/>
              </a:rPr>
              <a:t>Распознавание светофора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510" name="Google Shape;51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22400" y="1130387"/>
            <a:ext cx="2141150" cy="160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1" name="Google Shape;511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22400" y="3358425"/>
            <a:ext cx="2141150" cy="1606861"/>
          </a:xfrm>
          <a:prstGeom prst="rect">
            <a:avLst/>
          </a:prstGeom>
          <a:noFill/>
          <a:ln>
            <a:noFill/>
          </a:ln>
        </p:spPr>
      </p:pic>
      <p:sp>
        <p:nvSpPr>
          <p:cNvPr id="512" name="Google Shape;512;p28"/>
          <p:cNvSpPr txBox="1"/>
          <p:nvPr>
            <p:ph idx="12" type="sldNum"/>
          </p:nvPr>
        </p:nvSpPr>
        <p:spPr>
          <a:xfrm>
            <a:off x="8595308" y="-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400"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endParaRPr sz="14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13" name="Google Shape;513;p28"/>
          <p:cNvSpPr txBox="1"/>
          <p:nvPr>
            <p:ph idx="1" type="body"/>
          </p:nvPr>
        </p:nvSpPr>
        <p:spPr>
          <a:xfrm rot="-5400000">
            <a:off x="1144075" y="2867700"/>
            <a:ext cx="2747100" cy="281700"/>
          </a:xfrm>
          <a:prstGeom prst="rect">
            <a:avLst/>
          </a:prstGeom>
          <a:solidFill>
            <a:srgbClr val="D9EAD3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7 нейронов (Softmax)</a:t>
            </a:r>
            <a:endParaRPr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514" name="Google Shape;514;p28"/>
          <p:cNvCxnSpPr/>
          <p:nvPr/>
        </p:nvCxnSpPr>
        <p:spPr>
          <a:xfrm>
            <a:off x="237250" y="2359821"/>
            <a:ext cx="238200" cy="0"/>
          </a:xfrm>
          <a:prstGeom prst="straightConnector1">
            <a:avLst/>
          </a:prstGeom>
          <a:noFill/>
          <a:ln cap="flat" cmpd="sng" w="19050">
            <a:solidFill>
              <a:srgbClr val="45818E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15" name="Google Shape;515;p28"/>
          <p:cNvSpPr/>
          <p:nvPr/>
        </p:nvSpPr>
        <p:spPr>
          <a:xfrm>
            <a:off x="456700" y="2994800"/>
            <a:ext cx="408900" cy="393600"/>
          </a:xfrm>
          <a:prstGeom prst="ellipse">
            <a:avLst/>
          </a:prstGeom>
          <a:solidFill>
            <a:srgbClr val="A2C4C9"/>
          </a:solidFill>
          <a:ln cap="flat" cmpd="sng" w="9525">
            <a:solidFill>
              <a:srgbClr val="45818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6" name="Google Shape;516;p28"/>
          <p:cNvSpPr/>
          <p:nvPr/>
        </p:nvSpPr>
        <p:spPr>
          <a:xfrm>
            <a:off x="470950" y="2163025"/>
            <a:ext cx="408900" cy="393600"/>
          </a:xfrm>
          <a:prstGeom prst="ellipse">
            <a:avLst/>
          </a:prstGeom>
          <a:solidFill>
            <a:srgbClr val="A2C4C9"/>
          </a:solidFill>
          <a:ln cap="flat" cmpd="sng" w="9525">
            <a:solidFill>
              <a:srgbClr val="45818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" name="Google Shape;517;p28"/>
          <p:cNvSpPr/>
          <p:nvPr/>
        </p:nvSpPr>
        <p:spPr>
          <a:xfrm>
            <a:off x="470950" y="4325238"/>
            <a:ext cx="408900" cy="393600"/>
          </a:xfrm>
          <a:prstGeom prst="ellipse">
            <a:avLst/>
          </a:prstGeom>
          <a:solidFill>
            <a:srgbClr val="A2C4C9"/>
          </a:solidFill>
          <a:ln cap="flat" cmpd="sng" w="9525">
            <a:solidFill>
              <a:srgbClr val="45818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8" name="Google Shape;518;p28"/>
          <p:cNvSpPr/>
          <p:nvPr/>
        </p:nvSpPr>
        <p:spPr>
          <a:xfrm>
            <a:off x="470950" y="1311025"/>
            <a:ext cx="408900" cy="393600"/>
          </a:xfrm>
          <a:prstGeom prst="ellipse">
            <a:avLst/>
          </a:prstGeom>
          <a:solidFill>
            <a:srgbClr val="A2C4C9"/>
          </a:solidFill>
          <a:ln cap="flat" cmpd="sng" w="9525">
            <a:solidFill>
              <a:srgbClr val="45818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9" name="Google Shape;519;p28"/>
          <p:cNvSpPr txBox="1"/>
          <p:nvPr/>
        </p:nvSpPr>
        <p:spPr>
          <a:xfrm>
            <a:off x="1087175" y="3660025"/>
            <a:ext cx="630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7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...  </a:t>
            </a:r>
            <a:endParaRPr b="1" sz="19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520" name="Google Shape;520;p28"/>
          <p:cNvCxnSpPr>
            <a:stCxn id="521" idx="3"/>
            <a:endCxn id="518" idx="2"/>
          </p:cNvCxnSpPr>
          <p:nvPr/>
        </p:nvCxnSpPr>
        <p:spPr>
          <a:xfrm>
            <a:off x="237250" y="1507825"/>
            <a:ext cx="233700" cy="0"/>
          </a:xfrm>
          <a:prstGeom prst="straightConnector1">
            <a:avLst/>
          </a:prstGeom>
          <a:noFill/>
          <a:ln cap="flat" cmpd="sng" w="19050">
            <a:solidFill>
              <a:srgbClr val="45818E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22" name="Google Shape;522;p28"/>
          <p:cNvCxnSpPr>
            <a:stCxn id="523" idx="3"/>
            <a:endCxn id="515" idx="2"/>
          </p:cNvCxnSpPr>
          <p:nvPr/>
        </p:nvCxnSpPr>
        <p:spPr>
          <a:xfrm>
            <a:off x="239200" y="3191600"/>
            <a:ext cx="217500" cy="0"/>
          </a:xfrm>
          <a:prstGeom prst="straightConnector1">
            <a:avLst/>
          </a:prstGeom>
          <a:noFill/>
          <a:ln cap="flat" cmpd="sng" w="19050">
            <a:solidFill>
              <a:srgbClr val="45818E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24" name="Google Shape;524;p28"/>
          <p:cNvCxnSpPr>
            <a:endCxn id="517" idx="2"/>
          </p:cNvCxnSpPr>
          <p:nvPr/>
        </p:nvCxnSpPr>
        <p:spPr>
          <a:xfrm>
            <a:off x="232750" y="4522038"/>
            <a:ext cx="238200" cy="0"/>
          </a:xfrm>
          <a:prstGeom prst="straightConnector1">
            <a:avLst/>
          </a:prstGeom>
          <a:noFill/>
          <a:ln cap="flat" cmpd="sng" w="19050">
            <a:solidFill>
              <a:srgbClr val="45818E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25" name="Google Shape;525;p28"/>
          <p:cNvSpPr txBox="1"/>
          <p:nvPr/>
        </p:nvSpPr>
        <p:spPr>
          <a:xfrm>
            <a:off x="346150" y="3660025"/>
            <a:ext cx="630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7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...  </a:t>
            </a:r>
            <a:endParaRPr b="1" sz="19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26" name="Google Shape;526;p28"/>
          <p:cNvSpPr/>
          <p:nvPr/>
        </p:nvSpPr>
        <p:spPr>
          <a:xfrm>
            <a:off x="1197725" y="1311025"/>
            <a:ext cx="408900" cy="393600"/>
          </a:xfrm>
          <a:prstGeom prst="ellipse">
            <a:avLst/>
          </a:prstGeom>
          <a:solidFill>
            <a:srgbClr val="D5A6BD"/>
          </a:solidFill>
          <a:ln cap="flat" cmpd="sng" w="9525">
            <a:solidFill>
              <a:srgbClr val="A64D7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7" name="Google Shape;527;p28"/>
          <p:cNvSpPr/>
          <p:nvPr/>
        </p:nvSpPr>
        <p:spPr>
          <a:xfrm>
            <a:off x="1197725" y="2188488"/>
            <a:ext cx="408900" cy="393600"/>
          </a:xfrm>
          <a:prstGeom prst="ellipse">
            <a:avLst/>
          </a:prstGeom>
          <a:solidFill>
            <a:srgbClr val="D5A6BD"/>
          </a:solidFill>
          <a:ln cap="flat" cmpd="sng" w="9525">
            <a:solidFill>
              <a:srgbClr val="A64D7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8" name="Google Shape;528;p28"/>
          <p:cNvSpPr/>
          <p:nvPr/>
        </p:nvSpPr>
        <p:spPr>
          <a:xfrm>
            <a:off x="1184600" y="2987100"/>
            <a:ext cx="408900" cy="393600"/>
          </a:xfrm>
          <a:prstGeom prst="ellipse">
            <a:avLst/>
          </a:prstGeom>
          <a:solidFill>
            <a:srgbClr val="D5A6BD"/>
          </a:solidFill>
          <a:ln cap="flat" cmpd="sng" w="9525">
            <a:solidFill>
              <a:srgbClr val="A64D7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9" name="Google Shape;529;p28"/>
          <p:cNvSpPr/>
          <p:nvPr/>
        </p:nvSpPr>
        <p:spPr>
          <a:xfrm>
            <a:off x="1197725" y="4325225"/>
            <a:ext cx="408900" cy="393600"/>
          </a:xfrm>
          <a:prstGeom prst="ellipse">
            <a:avLst/>
          </a:prstGeom>
          <a:solidFill>
            <a:srgbClr val="D5A6BD"/>
          </a:solidFill>
          <a:ln cap="flat" cmpd="sng" w="9525">
            <a:solidFill>
              <a:srgbClr val="A64D7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30" name="Google Shape;530;p28"/>
          <p:cNvCxnSpPr>
            <a:stCxn id="518" idx="6"/>
            <a:endCxn id="526" idx="2"/>
          </p:cNvCxnSpPr>
          <p:nvPr/>
        </p:nvCxnSpPr>
        <p:spPr>
          <a:xfrm>
            <a:off x="879850" y="1507825"/>
            <a:ext cx="318000" cy="0"/>
          </a:xfrm>
          <a:prstGeom prst="straightConnector1">
            <a:avLst/>
          </a:prstGeom>
          <a:noFill/>
          <a:ln cap="flat" cmpd="sng" w="19050">
            <a:solidFill>
              <a:srgbClr val="45818E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31" name="Google Shape;531;p28"/>
          <p:cNvCxnSpPr>
            <a:stCxn id="518" idx="6"/>
            <a:endCxn id="527" idx="2"/>
          </p:cNvCxnSpPr>
          <p:nvPr/>
        </p:nvCxnSpPr>
        <p:spPr>
          <a:xfrm>
            <a:off x="879850" y="1507825"/>
            <a:ext cx="318000" cy="877500"/>
          </a:xfrm>
          <a:prstGeom prst="straightConnector1">
            <a:avLst/>
          </a:prstGeom>
          <a:noFill/>
          <a:ln cap="flat" cmpd="sng" w="19050">
            <a:solidFill>
              <a:srgbClr val="45818E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32" name="Google Shape;532;p28"/>
          <p:cNvCxnSpPr>
            <a:stCxn id="518" idx="6"/>
            <a:endCxn id="528" idx="2"/>
          </p:cNvCxnSpPr>
          <p:nvPr/>
        </p:nvCxnSpPr>
        <p:spPr>
          <a:xfrm>
            <a:off x="879850" y="1507825"/>
            <a:ext cx="304800" cy="1676100"/>
          </a:xfrm>
          <a:prstGeom prst="straightConnector1">
            <a:avLst/>
          </a:prstGeom>
          <a:noFill/>
          <a:ln cap="flat" cmpd="sng" w="19050">
            <a:solidFill>
              <a:srgbClr val="45818E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33" name="Google Shape;533;p28"/>
          <p:cNvCxnSpPr>
            <a:stCxn id="518" idx="6"/>
            <a:endCxn id="529" idx="2"/>
          </p:cNvCxnSpPr>
          <p:nvPr/>
        </p:nvCxnSpPr>
        <p:spPr>
          <a:xfrm>
            <a:off x="879850" y="1507825"/>
            <a:ext cx="318000" cy="3014100"/>
          </a:xfrm>
          <a:prstGeom prst="straightConnector1">
            <a:avLst/>
          </a:prstGeom>
          <a:noFill/>
          <a:ln cap="flat" cmpd="sng" w="19050">
            <a:solidFill>
              <a:srgbClr val="45818E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34" name="Google Shape;534;p28"/>
          <p:cNvCxnSpPr>
            <a:stCxn id="516" idx="6"/>
            <a:endCxn id="527" idx="2"/>
          </p:cNvCxnSpPr>
          <p:nvPr/>
        </p:nvCxnSpPr>
        <p:spPr>
          <a:xfrm>
            <a:off x="879850" y="2359825"/>
            <a:ext cx="318000" cy="25500"/>
          </a:xfrm>
          <a:prstGeom prst="straightConnector1">
            <a:avLst/>
          </a:prstGeom>
          <a:noFill/>
          <a:ln cap="flat" cmpd="sng" w="19050">
            <a:solidFill>
              <a:srgbClr val="45818E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35" name="Google Shape;535;p28"/>
          <p:cNvCxnSpPr>
            <a:stCxn id="516" idx="6"/>
            <a:endCxn id="526" idx="2"/>
          </p:cNvCxnSpPr>
          <p:nvPr/>
        </p:nvCxnSpPr>
        <p:spPr>
          <a:xfrm flipH="1" rot="10800000">
            <a:off x="879850" y="1507825"/>
            <a:ext cx="318000" cy="852000"/>
          </a:xfrm>
          <a:prstGeom prst="straightConnector1">
            <a:avLst/>
          </a:prstGeom>
          <a:noFill/>
          <a:ln cap="flat" cmpd="sng" w="19050">
            <a:solidFill>
              <a:srgbClr val="45818E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36" name="Google Shape;536;p28"/>
          <p:cNvCxnSpPr>
            <a:stCxn id="516" idx="6"/>
            <a:endCxn id="528" idx="2"/>
          </p:cNvCxnSpPr>
          <p:nvPr/>
        </p:nvCxnSpPr>
        <p:spPr>
          <a:xfrm>
            <a:off x="879850" y="2359825"/>
            <a:ext cx="304800" cy="824100"/>
          </a:xfrm>
          <a:prstGeom prst="straightConnector1">
            <a:avLst/>
          </a:prstGeom>
          <a:noFill/>
          <a:ln cap="flat" cmpd="sng" w="19050">
            <a:solidFill>
              <a:srgbClr val="45818E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37" name="Google Shape;537;p28"/>
          <p:cNvCxnSpPr>
            <a:stCxn id="516" idx="6"/>
            <a:endCxn id="529" idx="2"/>
          </p:cNvCxnSpPr>
          <p:nvPr/>
        </p:nvCxnSpPr>
        <p:spPr>
          <a:xfrm>
            <a:off x="879850" y="2359825"/>
            <a:ext cx="318000" cy="2162100"/>
          </a:xfrm>
          <a:prstGeom prst="straightConnector1">
            <a:avLst/>
          </a:prstGeom>
          <a:noFill/>
          <a:ln cap="flat" cmpd="sng" w="19050">
            <a:solidFill>
              <a:srgbClr val="45818E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38" name="Google Shape;538;p28"/>
          <p:cNvCxnSpPr>
            <a:stCxn id="515" idx="6"/>
            <a:endCxn id="528" idx="2"/>
          </p:cNvCxnSpPr>
          <p:nvPr/>
        </p:nvCxnSpPr>
        <p:spPr>
          <a:xfrm flipH="1" rot="10800000">
            <a:off x="865600" y="3183800"/>
            <a:ext cx="318900" cy="7800"/>
          </a:xfrm>
          <a:prstGeom prst="straightConnector1">
            <a:avLst/>
          </a:prstGeom>
          <a:noFill/>
          <a:ln cap="flat" cmpd="sng" w="19050">
            <a:solidFill>
              <a:srgbClr val="45818E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39" name="Google Shape;539;p28"/>
          <p:cNvCxnSpPr>
            <a:stCxn id="515" idx="6"/>
            <a:endCxn id="527" idx="2"/>
          </p:cNvCxnSpPr>
          <p:nvPr/>
        </p:nvCxnSpPr>
        <p:spPr>
          <a:xfrm flipH="1" rot="10800000">
            <a:off x="865600" y="2385200"/>
            <a:ext cx="332100" cy="806400"/>
          </a:xfrm>
          <a:prstGeom prst="straightConnector1">
            <a:avLst/>
          </a:prstGeom>
          <a:noFill/>
          <a:ln cap="flat" cmpd="sng" w="19050">
            <a:solidFill>
              <a:srgbClr val="45818E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40" name="Google Shape;540;p28"/>
          <p:cNvCxnSpPr>
            <a:stCxn id="515" idx="6"/>
            <a:endCxn id="526" idx="2"/>
          </p:cNvCxnSpPr>
          <p:nvPr/>
        </p:nvCxnSpPr>
        <p:spPr>
          <a:xfrm flipH="1" rot="10800000">
            <a:off x="865600" y="1507700"/>
            <a:ext cx="332100" cy="1683900"/>
          </a:xfrm>
          <a:prstGeom prst="straightConnector1">
            <a:avLst/>
          </a:prstGeom>
          <a:noFill/>
          <a:ln cap="flat" cmpd="sng" w="19050">
            <a:solidFill>
              <a:srgbClr val="45818E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41" name="Google Shape;541;p28"/>
          <p:cNvCxnSpPr>
            <a:stCxn id="515" idx="6"/>
            <a:endCxn id="529" idx="2"/>
          </p:cNvCxnSpPr>
          <p:nvPr/>
        </p:nvCxnSpPr>
        <p:spPr>
          <a:xfrm>
            <a:off x="865600" y="3191600"/>
            <a:ext cx="332100" cy="1330500"/>
          </a:xfrm>
          <a:prstGeom prst="straightConnector1">
            <a:avLst/>
          </a:prstGeom>
          <a:noFill/>
          <a:ln cap="flat" cmpd="sng" w="19050">
            <a:solidFill>
              <a:srgbClr val="45818E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42" name="Google Shape;542;p28"/>
          <p:cNvCxnSpPr>
            <a:stCxn id="517" idx="6"/>
            <a:endCxn id="529" idx="2"/>
          </p:cNvCxnSpPr>
          <p:nvPr/>
        </p:nvCxnSpPr>
        <p:spPr>
          <a:xfrm>
            <a:off x="879850" y="4522038"/>
            <a:ext cx="318000" cy="0"/>
          </a:xfrm>
          <a:prstGeom prst="straightConnector1">
            <a:avLst/>
          </a:prstGeom>
          <a:noFill/>
          <a:ln cap="flat" cmpd="sng" w="19050">
            <a:solidFill>
              <a:srgbClr val="45818E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43" name="Google Shape;543;p28"/>
          <p:cNvCxnSpPr>
            <a:stCxn id="517" idx="6"/>
            <a:endCxn id="528" idx="2"/>
          </p:cNvCxnSpPr>
          <p:nvPr/>
        </p:nvCxnSpPr>
        <p:spPr>
          <a:xfrm flipH="1" rot="10800000">
            <a:off x="879850" y="3184038"/>
            <a:ext cx="304800" cy="1338000"/>
          </a:xfrm>
          <a:prstGeom prst="straightConnector1">
            <a:avLst/>
          </a:prstGeom>
          <a:noFill/>
          <a:ln cap="flat" cmpd="sng" w="19050">
            <a:solidFill>
              <a:srgbClr val="45818E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44" name="Google Shape;544;p28"/>
          <p:cNvCxnSpPr>
            <a:stCxn id="517" idx="6"/>
            <a:endCxn id="527" idx="2"/>
          </p:cNvCxnSpPr>
          <p:nvPr/>
        </p:nvCxnSpPr>
        <p:spPr>
          <a:xfrm flipH="1" rot="10800000">
            <a:off x="879850" y="2385138"/>
            <a:ext cx="318000" cy="2136900"/>
          </a:xfrm>
          <a:prstGeom prst="straightConnector1">
            <a:avLst/>
          </a:prstGeom>
          <a:noFill/>
          <a:ln cap="flat" cmpd="sng" w="19050">
            <a:solidFill>
              <a:srgbClr val="45818E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45" name="Google Shape;545;p28"/>
          <p:cNvCxnSpPr>
            <a:stCxn id="517" idx="6"/>
            <a:endCxn id="526" idx="2"/>
          </p:cNvCxnSpPr>
          <p:nvPr/>
        </p:nvCxnSpPr>
        <p:spPr>
          <a:xfrm flipH="1" rot="10800000">
            <a:off x="879850" y="1507938"/>
            <a:ext cx="318000" cy="3014100"/>
          </a:xfrm>
          <a:prstGeom prst="straightConnector1">
            <a:avLst/>
          </a:prstGeom>
          <a:noFill/>
          <a:ln cap="flat" cmpd="sng" w="19050">
            <a:solidFill>
              <a:srgbClr val="45818E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46" name="Google Shape;546;p28"/>
          <p:cNvSpPr txBox="1"/>
          <p:nvPr/>
        </p:nvSpPr>
        <p:spPr>
          <a:xfrm>
            <a:off x="1811263" y="3645025"/>
            <a:ext cx="630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7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...  </a:t>
            </a:r>
            <a:endParaRPr b="1" sz="19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47" name="Google Shape;547;p28"/>
          <p:cNvSpPr/>
          <p:nvPr/>
        </p:nvSpPr>
        <p:spPr>
          <a:xfrm>
            <a:off x="1924488" y="1311025"/>
            <a:ext cx="408900" cy="393600"/>
          </a:xfrm>
          <a:prstGeom prst="ellipse">
            <a:avLst/>
          </a:prstGeom>
          <a:solidFill>
            <a:srgbClr val="FFD966"/>
          </a:solidFill>
          <a:ln cap="flat" cmpd="sng" w="9525">
            <a:solidFill>
              <a:srgbClr val="BF9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8" name="Google Shape;548;p28"/>
          <p:cNvSpPr/>
          <p:nvPr/>
        </p:nvSpPr>
        <p:spPr>
          <a:xfrm>
            <a:off x="1924488" y="2188500"/>
            <a:ext cx="408900" cy="393600"/>
          </a:xfrm>
          <a:prstGeom prst="ellipse">
            <a:avLst/>
          </a:prstGeom>
          <a:solidFill>
            <a:srgbClr val="FFD966"/>
          </a:solidFill>
          <a:ln cap="flat" cmpd="sng" w="9525">
            <a:solidFill>
              <a:srgbClr val="BF9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9" name="Google Shape;549;p28"/>
          <p:cNvSpPr/>
          <p:nvPr/>
        </p:nvSpPr>
        <p:spPr>
          <a:xfrm>
            <a:off x="1921813" y="2964825"/>
            <a:ext cx="408900" cy="393600"/>
          </a:xfrm>
          <a:prstGeom prst="ellipse">
            <a:avLst/>
          </a:prstGeom>
          <a:solidFill>
            <a:srgbClr val="FFD966"/>
          </a:solidFill>
          <a:ln cap="flat" cmpd="sng" w="9525">
            <a:solidFill>
              <a:srgbClr val="BF9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0" name="Google Shape;550;p28"/>
          <p:cNvSpPr/>
          <p:nvPr/>
        </p:nvSpPr>
        <p:spPr>
          <a:xfrm>
            <a:off x="1924488" y="4325213"/>
            <a:ext cx="408900" cy="393600"/>
          </a:xfrm>
          <a:prstGeom prst="ellipse">
            <a:avLst/>
          </a:prstGeom>
          <a:solidFill>
            <a:srgbClr val="FFD966"/>
          </a:solidFill>
          <a:ln cap="flat" cmpd="sng" w="9525">
            <a:solidFill>
              <a:srgbClr val="BF9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51" name="Google Shape;551;p28"/>
          <p:cNvCxnSpPr>
            <a:stCxn id="526" idx="6"/>
            <a:endCxn id="547" idx="2"/>
          </p:cNvCxnSpPr>
          <p:nvPr/>
        </p:nvCxnSpPr>
        <p:spPr>
          <a:xfrm>
            <a:off x="1606625" y="1507825"/>
            <a:ext cx="318000" cy="0"/>
          </a:xfrm>
          <a:prstGeom prst="straightConnector1">
            <a:avLst/>
          </a:prstGeom>
          <a:noFill/>
          <a:ln cap="flat" cmpd="sng" w="19050">
            <a:solidFill>
              <a:srgbClr val="A64D7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52" name="Google Shape;552;p28"/>
          <p:cNvCxnSpPr>
            <a:stCxn id="526" idx="6"/>
            <a:endCxn id="548" idx="2"/>
          </p:cNvCxnSpPr>
          <p:nvPr/>
        </p:nvCxnSpPr>
        <p:spPr>
          <a:xfrm>
            <a:off x="1606625" y="1507825"/>
            <a:ext cx="318000" cy="877500"/>
          </a:xfrm>
          <a:prstGeom prst="straightConnector1">
            <a:avLst/>
          </a:prstGeom>
          <a:noFill/>
          <a:ln cap="flat" cmpd="sng" w="19050">
            <a:solidFill>
              <a:srgbClr val="A64D7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53" name="Google Shape;553;p28"/>
          <p:cNvCxnSpPr>
            <a:stCxn id="526" idx="6"/>
            <a:endCxn id="549" idx="2"/>
          </p:cNvCxnSpPr>
          <p:nvPr/>
        </p:nvCxnSpPr>
        <p:spPr>
          <a:xfrm>
            <a:off x="1606625" y="1507825"/>
            <a:ext cx="315300" cy="1653900"/>
          </a:xfrm>
          <a:prstGeom prst="straightConnector1">
            <a:avLst/>
          </a:prstGeom>
          <a:noFill/>
          <a:ln cap="flat" cmpd="sng" w="19050">
            <a:solidFill>
              <a:srgbClr val="A64D7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54" name="Google Shape;554;p28"/>
          <p:cNvCxnSpPr>
            <a:stCxn id="526" idx="6"/>
            <a:endCxn id="550" idx="2"/>
          </p:cNvCxnSpPr>
          <p:nvPr/>
        </p:nvCxnSpPr>
        <p:spPr>
          <a:xfrm>
            <a:off x="1606625" y="1507825"/>
            <a:ext cx="318000" cy="3014100"/>
          </a:xfrm>
          <a:prstGeom prst="straightConnector1">
            <a:avLst/>
          </a:prstGeom>
          <a:noFill/>
          <a:ln cap="flat" cmpd="sng" w="19050">
            <a:solidFill>
              <a:srgbClr val="A64D7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55" name="Google Shape;555;p28"/>
          <p:cNvCxnSpPr>
            <a:stCxn id="527" idx="6"/>
            <a:endCxn id="548" idx="2"/>
          </p:cNvCxnSpPr>
          <p:nvPr/>
        </p:nvCxnSpPr>
        <p:spPr>
          <a:xfrm>
            <a:off x="1606625" y="2385288"/>
            <a:ext cx="318000" cy="0"/>
          </a:xfrm>
          <a:prstGeom prst="straightConnector1">
            <a:avLst/>
          </a:prstGeom>
          <a:noFill/>
          <a:ln cap="flat" cmpd="sng" w="19050">
            <a:solidFill>
              <a:srgbClr val="A64D7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56" name="Google Shape;556;p28"/>
          <p:cNvCxnSpPr>
            <a:stCxn id="527" idx="6"/>
            <a:endCxn id="547" idx="2"/>
          </p:cNvCxnSpPr>
          <p:nvPr/>
        </p:nvCxnSpPr>
        <p:spPr>
          <a:xfrm flipH="1" rot="10800000">
            <a:off x="1606625" y="1507788"/>
            <a:ext cx="318000" cy="877500"/>
          </a:xfrm>
          <a:prstGeom prst="straightConnector1">
            <a:avLst/>
          </a:prstGeom>
          <a:noFill/>
          <a:ln cap="flat" cmpd="sng" w="19050">
            <a:solidFill>
              <a:srgbClr val="A64D7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57" name="Google Shape;557;p28"/>
          <p:cNvCxnSpPr>
            <a:stCxn id="527" idx="6"/>
            <a:endCxn id="549" idx="2"/>
          </p:cNvCxnSpPr>
          <p:nvPr/>
        </p:nvCxnSpPr>
        <p:spPr>
          <a:xfrm>
            <a:off x="1606625" y="2385288"/>
            <a:ext cx="315300" cy="776400"/>
          </a:xfrm>
          <a:prstGeom prst="straightConnector1">
            <a:avLst/>
          </a:prstGeom>
          <a:noFill/>
          <a:ln cap="flat" cmpd="sng" w="19050">
            <a:solidFill>
              <a:srgbClr val="A64D7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58" name="Google Shape;558;p28"/>
          <p:cNvCxnSpPr>
            <a:stCxn id="527" idx="6"/>
            <a:endCxn id="550" idx="2"/>
          </p:cNvCxnSpPr>
          <p:nvPr/>
        </p:nvCxnSpPr>
        <p:spPr>
          <a:xfrm>
            <a:off x="1606625" y="2385288"/>
            <a:ext cx="318000" cy="2136600"/>
          </a:xfrm>
          <a:prstGeom prst="straightConnector1">
            <a:avLst/>
          </a:prstGeom>
          <a:noFill/>
          <a:ln cap="flat" cmpd="sng" w="19050">
            <a:solidFill>
              <a:srgbClr val="A64D7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59" name="Google Shape;559;p28"/>
          <p:cNvCxnSpPr>
            <a:stCxn id="528" idx="6"/>
            <a:endCxn id="549" idx="2"/>
          </p:cNvCxnSpPr>
          <p:nvPr/>
        </p:nvCxnSpPr>
        <p:spPr>
          <a:xfrm flipH="1" rot="10800000">
            <a:off x="1593500" y="3161700"/>
            <a:ext cx="328200" cy="22200"/>
          </a:xfrm>
          <a:prstGeom prst="straightConnector1">
            <a:avLst/>
          </a:prstGeom>
          <a:noFill/>
          <a:ln cap="flat" cmpd="sng" w="19050">
            <a:solidFill>
              <a:srgbClr val="A64D7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60" name="Google Shape;560;p28"/>
          <p:cNvCxnSpPr>
            <a:stCxn id="528" idx="6"/>
            <a:endCxn id="548" idx="2"/>
          </p:cNvCxnSpPr>
          <p:nvPr/>
        </p:nvCxnSpPr>
        <p:spPr>
          <a:xfrm flipH="1" rot="10800000">
            <a:off x="1593500" y="2385300"/>
            <a:ext cx="330900" cy="798600"/>
          </a:xfrm>
          <a:prstGeom prst="straightConnector1">
            <a:avLst/>
          </a:prstGeom>
          <a:noFill/>
          <a:ln cap="flat" cmpd="sng" w="19050">
            <a:solidFill>
              <a:srgbClr val="A64D7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61" name="Google Shape;561;p28"/>
          <p:cNvCxnSpPr>
            <a:stCxn id="528" idx="6"/>
            <a:endCxn id="547" idx="2"/>
          </p:cNvCxnSpPr>
          <p:nvPr/>
        </p:nvCxnSpPr>
        <p:spPr>
          <a:xfrm flipH="1" rot="10800000">
            <a:off x="1593500" y="1507800"/>
            <a:ext cx="330900" cy="1676100"/>
          </a:xfrm>
          <a:prstGeom prst="straightConnector1">
            <a:avLst/>
          </a:prstGeom>
          <a:noFill/>
          <a:ln cap="flat" cmpd="sng" w="19050">
            <a:solidFill>
              <a:srgbClr val="A64D7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62" name="Google Shape;562;p28"/>
          <p:cNvCxnSpPr>
            <a:stCxn id="528" idx="6"/>
            <a:endCxn id="550" idx="2"/>
          </p:cNvCxnSpPr>
          <p:nvPr/>
        </p:nvCxnSpPr>
        <p:spPr>
          <a:xfrm>
            <a:off x="1593500" y="3183900"/>
            <a:ext cx="330900" cy="1338000"/>
          </a:xfrm>
          <a:prstGeom prst="straightConnector1">
            <a:avLst/>
          </a:prstGeom>
          <a:noFill/>
          <a:ln cap="flat" cmpd="sng" w="19050">
            <a:solidFill>
              <a:srgbClr val="A64D7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63" name="Google Shape;563;p28"/>
          <p:cNvCxnSpPr>
            <a:stCxn id="529" idx="6"/>
            <a:endCxn id="550" idx="2"/>
          </p:cNvCxnSpPr>
          <p:nvPr/>
        </p:nvCxnSpPr>
        <p:spPr>
          <a:xfrm>
            <a:off x="1606625" y="4522025"/>
            <a:ext cx="318000" cy="0"/>
          </a:xfrm>
          <a:prstGeom prst="straightConnector1">
            <a:avLst/>
          </a:prstGeom>
          <a:noFill/>
          <a:ln cap="flat" cmpd="sng" w="19050">
            <a:solidFill>
              <a:srgbClr val="A64D7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64" name="Google Shape;564;p28"/>
          <p:cNvCxnSpPr>
            <a:stCxn id="529" idx="6"/>
            <a:endCxn id="549" idx="2"/>
          </p:cNvCxnSpPr>
          <p:nvPr/>
        </p:nvCxnSpPr>
        <p:spPr>
          <a:xfrm flipH="1" rot="10800000">
            <a:off x="1606625" y="3161525"/>
            <a:ext cx="315300" cy="1360500"/>
          </a:xfrm>
          <a:prstGeom prst="straightConnector1">
            <a:avLst/>
          </a:prstGeom>
          <a:noFill/>
          <a:ln cap="flat" cmpd="sng" w="19050">
            <a:solidFill>
              <a:srgbClr val="A64D7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65" name="Google Shape;565;p28"/>
          <p:cNvCxnSpPr>
            <a:stCxn id="529" idx="6"/>
            <a:endCxn id="548" idx="2"/>
          </p:cNvCxnSpPr>
          <p:nvPr/>
        </p:nvCxnSpPr>
        <p:spPr>
          <a:xfrm flipH="1" rot="10800000">
            <a:off x="1606625" y="2385425"/>
            <a:ext cx="318000" cy="2136600"/>
          </a:xfrm>
          <a:prstGeom prst="straightConnector1">
            <a:avLst/>
          </a:prstGeom>
          <a:noFill/>
          <a:ln cap="flat" cmpd="sng" w="19050">
            <a:solidFill>
              <a:srgbClr val="A64D7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66" name="Google Shape;566;p28"/>
          <p:cNvCxnSpPr>
            <a:stCxn id="529" idx="6"/>
            <a:endCxn id="547" idx="2"/>
          </p:cNvCxnSpPr>
          <p:nvPr/>
        </p:nvCxnSpPr>
        <p:spPr>
          <a:xfrm flipH="1" rot="10800000">
            <a:off x="1606625" y="1507925"/>
            <a:ext cx="318000" cy="3014100"/>
          </a:xfrm>
          <a:prstGeom prst="straightConnector1">
            <a:avLst/>
          </a:prstGeom>
          <a:noFill/>
          <a:ln cap="flat" cmpd="sng" w="19050">
            <a:solidFill>
              <a:srgbClr val="A64D7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67" name="Google Shape;567;p28"/>
          <p:cNvCxnSpPr>
            <a:stCxn id="550" idx="6"/>
          </p:cNvCxnSpPr>
          <p:nvPr/>
        </p:nvCxnSpPr>
        <p:spPr>
          <a:xfrm>
            <a:off x="2333388" y="4522013"/>
            <a:ext cx="576000" cy="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68" name="Google Shape;568;p28"/>
          <p:cNvSpPr txBox="1"/>
          <p:nvPr/>
        </p:nvSpPr>
        <p:spPr>
          <a:xfrm>
            <a:off x="296975" y="1017725"/>
            <a:ext cx="2210400" cy="273000"/>
          </a:xfrm>
          <a:prstGeom prst="rect">
            <a:avLst/>
          </a:prstGeom>
          <a:solidFill>
            <a:srgbClr val="FCE5C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YOLO</a:t>
            </a:r>
            <a:endParaRPr sz="1300"/>
          </a:p>
        </p:txBody>
      </p:sp>
      <p:sp>
        <p:nvSpPr>
          <p:cNvPr id="569" name="Google Shape;569;p28"/>
          <p:cNvSpPr txBox="1"/>
          <p:nvPr/>
        </p:nvSpPr>
        <p:spPr>
          <a:xfrm rot="-5400000">
            <a:off x="4817950" y="2549875"/>
            <a:ext cx="3854700" cy="985500"/>
          </a:xfrm>
          <a:prstGeom prst="rect">
            <a:avLst/>
          </a:prstGeom>
          <a:solidFill>
            <a:srgbClr val="F4CCCC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Color Predictor</a:t>
            </a:r>
            <a:endParaRPr sz="1800"/>
          </a:p>
        </p:txBody>
      </p:sp>
      <p:cxnSp>
        <p:nvCxnSpPr>
          <p:cNvPr id="570" name="Google Shape;570;p28"/>
          <p:cNvCxnSpPr/>
          <p:nvPr/>
        </p:nvCxnSpPr>
        <p:spPr>
          <a:xfrm>
            <a:off x="5363550" y="1933825"/>
            <a:ext cx="882900" cy="0"/>
          </a:xfrm>
          <a:prstGeom prst="straightConnector1">
            <a:avLst/>
          </a:prstGeom>
          <a:noFill/>
          <a:ln cap="flat" cmpd="sng" w="19050">
            <a:solidFill>
              <a:srgbClr val="CC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71" name="Google Shape;571;p28"/>
          <p:cNvCxnSpPr>
            <a:stCxn id="511" idx="3"/>
          </p:cNvCxnSpPr>
          <p:nvPr/>
        </p:nvCxnSpPr>
        <p:spPr>
          <a:xfrm>
            <a:off x="5363550" y="4161856"/>
            <a:ext cx="907800" cy="0"/>
          </a:xfrm>
          <a:prstGeom prst="straightConnector1">
            <a:avLst/>
          </a:prstGeom>
          <a:noFill/>
          <a:ln cap="flat" cmpd="sng" w="19050">
            <a:solidFill>
              <a:srgbClr val="CC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72" name="Google Shape;572;p28"/>
          <p:cNvSpPr/>
          <p:nvPr/>
        </p:nvSpPr>
        <p:spPr>
          <a:xfrm>
            <a:off x="7956925" y="1431913"/>
            <a:ext cx="985500" cy="1003800"/>
          </a:xfrm>
          <a:prstGeom prst="ellipse">
            <a:avLst/>
          </a:prstGeom>
          <a:solidFill>
            <a:srgbClr val="93C47D"/>
          </a:solidFill>
          <a:ln cap="flat" cmpd="sng" w="952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3" name="Google Shape;573;p28"/>
          <p:cNvSpPr/>
          <p:nvPr/>
        </p:nvSpPr>
        <p:spPr>
          <a:xfrm>
            <a:off x="7956925" y="3659938"/>
            <a:ext cx="985500" cy="1003800"/>
          </a:xfrm>
          <a:prstGeom prst="ellipse">
            <a:avLst/>
          </a:prstGeom>
          <a:solidFill>
            <a:srgbClr val="E06666"/>
          </a:solidFill>
          <a:ln cap="flat" cmpd="sng" w="9525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74" name="Google Shape;574;p28"/>
          <p:cNvCxnSpPr>
            <a:endCxn id="572" idx="2"/>
          </p:cNvCxnSpPr>
          <p:nvPr/>
        </p:nvCxnSpPr>
        <p:spPr>
          <a:xfrm>
            <a:off x="7250425" y="1933513"/>
            <a:ext cx="706500" cy="3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75" name="Google Shape;575;p28"/>
          <p:cNvCxnSpPr>
            <a:endCxn id="573" idx="2"/>
          </p:cNvCxnSpPr>
          <p:nvPr/>
        </p:nvCxnSpPr>
        <p:spPr>
          <a:xfrm>
            <a:off x="7250425" y="4161838"/>
            <a:ext cx="706500" cy="0"/>
          </a:xfrm>
          <a:prstGeom prst="straightConnector1">
            <a:avLst/>
          </a:prstGeom>
          <a:noFill/>
          <a:ln cap="flat" cmpd="sng" w="19050">
            <a:solidFill>
              <a:srgbClr val="CC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76" name="Google Shape;576;p28"/>
          <p:cNvSpPr txBox="1"/>
          <p:nvPr/>
        </p:nvSpPr>
        <p:spPr>
          <a:xfrm>
            <a:off x="7927075" y="1736875"/>
            <a:ext cx="1045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GREEN</a:t>
            </a:r>
            <a:endParaRPr sz="1600"/>
          </a:p>
        </p:txBody>
      </p:sp>
      <p:sp>
        <p:nvSpPr>
          <p:cNvPr id="577" name="Google Shape;577;p28"/>
          <p:cNvSpPr txBox="1"/>
          <p:nvPr/>
        </p:nvSpPr>
        <p:spPr>
          <a:xfrm>
            <a:off x="7927075" y="3965050"/>
            <a:ext cx="1045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RED</a:t>
            </a:r>
            <a:endParaRPr sz="16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29"/>
          <p:cNvSpPr txBox="1"/>
          <p:nvPr>
            <p:ph type="title"/>
          </p:nvPr>
        </p:nvSpPr>
        <p:spPr>
          <a:xfrm>
            <a:off x="311700" y="2285400"/>
            <a:ext cx="8520600" cy="5727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900">
                <a:latin typeface="Century Gothic"/>
                <a:ea typeface="Century Gothic"/>
                <a:cs typeface="Century Gothic"/>
                <a:sym typeface="Century Gothic"/>
              </a:rPr>
              <a:t>Спасибо за внимание!</a:t>
            </a:r>
            <a:endParaRPr sz="39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583" name="Google Shape;583;p29"/>
          <p:cNvCxnSpPr/>
          <p:nvPr/>
        </p:nvCxnSpPr>
        <p:spPr>
          <a:xfrm>
            <a:off x="805350" y="2989475"/>
            <a:ext cx="7533300" cy="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entury Gothic"/>
                <a:ea typeface="Century Gothic"/>
                <a:cs typeface="Century Gothic"/>
                <a:sym typeface="Century Gothic"/>
              </a:rPr>
              <a:t>Платформа мобильного робота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66" name="Google Shape;6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6050" y="1152475"/>
            <a:ext cx="3328067" cy="237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0294" y="1152463"/>
            <a:ext cx="3284424" cy="24669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68" name="Google Shape;68;p14"/>
          <p:cNvGraphicFramePr/>
          <p:nvPr/>
        </p:nvGraphicFramePr>
        <p:xfrm>
          <a:off x="121400" y="3724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{639EBBF1-B037-4263-A56E-5C0F73712167}</a:tableStyleId>
              </a:tblPr>
              <a:tblGrid>
                <a:gridCol w="1347875"/>
                <a:gridCol w="26498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Модель</a:t>
                      </a:r>
                      <a:endParaRPr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22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HPIWR8 Flux</a:t>
                      </a:r>
                      <a:endParaRPr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Масштаб</a:t>
                      </a:r>
                      <a:endParaRPr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1:8</a:t>
                      </a:r>
                      <a:endParaRPr>
                        <a:solidFill>
                          <a:schemeClr val="dk1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Имя</a:t>
                      </a:r>
                      <a:endParaRPr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zaWaRka</a:t>
                      </a:r>
                      <a:endParaRPr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69" name="Google Shape;69;p14"/>
          <p:cNvGraphicFramePr/>
          <p:nvPr/>
        </p:nvGraphicFramePr>
        <p:xfrm>
          <a:off x="4163175" y="3724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{639EBBF1-B037-4263-A56E-5C0F73712167}</a:tableStyleId>
              </a:tblPr>
              <a:tblGrid>
                <a:gridCol w="1347875"/>
                <a:gridCol w="10431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Длина, мм</a:t>
                      </a:r>
                      <a:endParaRPr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22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485</a:t>
                      </a:r>
                      <a:endParaRPr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Ширина, мм</a:t>
                      </a:r>
                      <a:endParaRPr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22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227</a:t>
                      </a:r>
                      <a:endParaRPr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Высота, мм</a:t>
                      </a:r>
                      <a:endParaRPr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172</a:t>
                      </a:r>
                      <a:endParaRPr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70" name="Google Shape;70;p14"/>
          <p:cNvGraphicFramePr/>
          <p:nvPr/>
        </p:nvGraphicFramePr>
        <p:xfrm>
          <a:off x="6598200" y="3724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{639EBBF1-B037-4263-A56E-5C0F73712167}</a:tableStyleId>
              </a:tblPr>
              <a:tblGrid>
                <a:gridCol w="1939750"/>
                <a:gridCol w="502050"/>
              </a:tblGrid>
              <a:tr h="481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Колёсная база</a:t>
                      </a:r>
                      <a:r>
                        <a:rPr lang="en-GB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,</a:t>
                      </a:r>
                      <a:endParaRPr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 мм</a:t>
                      </a:r>
                      <a:endParaRPr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22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300</a:t>
                      </a:r>
                      <a:endParaRPr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 anchor="ctr"/>
                </a:tc>
              </a:tr>
              <a:tr h="5752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Диаметр шин</a:t>
                      </a:r>
                      <a:r>
                        <a:rPr lang="en-GB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, мм</a:t>
                      </a:r>
                      <a:endParaRPr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22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80</a:t>
                      </a:r>
                      <a:endParaRPr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sp>
        <p:nvSpPr>
          <p:cNvPr id="71" name="Google Shape;71;p14"/>
          <p:cNvSpPr txBox="1"/>
          <p:nvPr>
            <p:ph idx="12" type="sldNum"/>
          </p:nvPr>
        </p:nvSpPr>
        <p:spPr>
          <a:xfrm>
            <a:off x="8595308" y="-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400"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endParaRPr sz="14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entury Gothic"/>
                <a:ea typeface="Century Gothic"/>
                <a:cs typeface="Century Gothic"/>
                <a:sym typeface="Century Gothic"/>
              </a:rPr>
              <a:t>Механика мобильного робота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77" name="Google Shape;7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100" y="1213238"/>
            <a:ext cx="5020600" cy="377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11550" y="1525325"/>
            <a:ext cx="3624675" cy="3152152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5"/>
          <p:cNvSpPr/>
          <p:nvPr/>
        </p:nvSpPr>
        <p:spPr>
          <a:xfrm>
            <a:off x="5385900" y="2515975"/>
            <a:ext cx="966600" cy="9171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15"/>
          <p:cNvSpPr/>
          <p:nvPr/>
        </p:nvSpPr>
        <p:spPr>
          <a:xfrm>
            <a:off x="7944550" y="2181350"/>
            <a:ext cx="805500" cy="4461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5"/>
          <p:cNvSpPr txBox="1"/>
          <p:nvPr>
            <p:ph idx="12" type="sldNum"/>
          </p:nvPr>
        </p:nvSpPr>
        <p:spPr>
          <a:xfrm>
            <a:off x="8595308" y="-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400"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endParaRPr sz="14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2" name="Google Shape;82;p15"/>
          <p:cNvSpPr txBox="1"/>
          <p:nvPr/>
        </p:nvSpPr>
        <p:spPr>
          <a:xfrm>
            <a:off x="5596600" y="4508675"/>
            <a:ext cx="2553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★"/>
            </a:pPr>
            <a:r>
              <a:rPr lang="en-GB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Полный привод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entury Gothic"/>
                <a:ea typeface="Century Gothic"/>
                <a:cs typeface="Century Gothic"/>
                <a:sym typeface="Century Gothic"/>
              </a:rPr>
              <a:t>Математическое описание робота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8" name="Google Shape;88;p16"/>
          <p:cNvSpPr txBox="1"/>
          <p:nvPr>
            <p:ph idx="1" type="body"/>
          </p:nvPr>
        </p:nvSpPr>
        <p:spPr>
          <a:xfrm>
            <a:off x="5253700" y="1301950"/>
            <a:ext cx="27615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</a:pPr>
            <a:r>
              <a:rPr lang="en-GB"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Упрощённая модель</a:t>
            </a:r>
            <a:endParaRPr sz="1400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89" name="Google Shape;8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663" y="1289050"/>
            <a:ext cx="3743325" cy="314325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6"/>
          <p:cNvSpPr txBox="1"/>
          <p:nvPr/>
        </p:nvSpPr>
        <p:spPr>
          <a:xfrm>
            <a:off x="1200325" y="4432300"/>
            <a:ext cx="3000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Велосипедная модель</a:t>
            </a:r>
            <a:endParaRPr/>
          </a:p>
        </p:txBody>
      </p:sp>
      <p:pic>
        <p:nvPicPr>
          <p:cNvPr id="91" name="Google Shape;91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67563" y="1695550"/>
            <a:ext cx="1419225" cy="1095375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6"/>
          <p:cNvSpPr txBox="1"/>
          <p:nvPr>
            <p:ph idx="1" type="body"/>
          </p:nvPr>
        </p:nvSpPr>
        <p:spPr>
          <a:xfrm>
            <a:off x="5253703" y="2790925"/>
            <a:ext cx="3447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</a:pPr>
            <a:r>
              <a:rPr lang="en-GB"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Неголономное ограничение </a:t>
            </a:r>
            <a:endParaRPr sz="1400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93" name="Google Shape;93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29450" y="3184525"/>
            <a:ext cx="1895475" cy="447675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6"/>
          <p:cNvSpPr txBox="1"/>
          <p:nvPr>
            <p:ph idx="1" type="body"/>
          </p:nvPr>
        </p:nvSpPr>
        <p:spPr>
          <a:xfrm>
            <a:off x="5253691" y="3632200"/>
            <a:ext cx="3447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Char char="●"/>
            </a:pPr>
            <a:r>
              <a:rPr lang="en-GB"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Передаточный коэффициент</a:t>
            </a:r>
            <a:r>
              <a:rPr lang="en-GB"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sz="1400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5" name="Google Shape;95;p16"/>
          <p:cNvSpPr txBox="1"/>
          <p:nvPr>
            <p:ph idx="1" type="body"/>
          </p:nvPr>
        </p:nvSpPr>
        <p:spPr>
          <a:xfrm>
            <a:off x="5253691" y="4025800"/>
            <a:ext cx="3447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</a:t>
            </a:r>
            <a:r>
              <a:rPr lang="en-GB" sz="14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= 0.105 </a:t>
            </a:r>
            <a:r>
              <a:rPr lang="en-GB" sz="1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sz="14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96" name="Google Shape;96;p16"/>
          <p:cNvSpPr txBox="1"/>
          <p:nvPr>
            <p:ph idx="12" type="sldNum"/>
          </p:nvPr>
        </p:nvSpPr>
        <p:spPr>
          <a:xfrm>
            <a:off x="8595308" y="-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400"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endParaRPr sz="14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97" name="Google Shape;97;p16"/>
          <p:cNvCxnSpPr/>
          <p:nvPr/>
        </p:nvCxnSpPr>
        <p:spPr>
          <a:xfrm rot="10800000">
            <a:off x="5016700" y="1119625"/>
            <a:ext cx="0" cy="34821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entury Gothic"/>
                <a:ea typeface="Century Gothic"/>
                <a:cs typeface="Century Gothic"/>
                <a:sym typeface="Century Gothic"/>
              </a:rPr>
              <a:t>Система управления рулевыми колёсами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03" name="Google Shape;10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0500" y="1592175"/>
            <a:ext cx="3542700" cy="278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2600" y="1524275"/>
            <a:ext cx="3542700" cy="2919356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7"/>
          <p:cNvSpPr txBox="1"/>
          <p:nvPr>
            <p:ph idx="12" type="sldNum"/>
          </p:nvPr>
        </p:nvSpPr>
        <p:spPr>
          <a:xfrm>
            <a:off x="8595308" y="-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400"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endParaRPr sz="14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86750" y="1108150"/>
            <a:ext cx="4647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entury Gothic"/>
              <a:buChar char="●"/>
            </a:pPr>
            <a:r>
              <a:rPr lang="en-GB" sz="12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Фильтрация сигнала ОС - ФНЧ (FACTOR = 0.9)</a:t>
            </a:r>
            <a:endParaRPr sz="1200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107" name="Google Shape;107;p17"/>
          <p:cNvCxnSpPr/>
          <p:nvPr/>
        </p:nvCxnSpPr>
        <p:spPr>
          <a:xfrm rot="10800000">
            <a:off x="4572000" y="1108150"/>
            <a:ext cx="0" cy="34821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8" name="Google Shape;108;p17"/>
          <p:cNvSpPr txBox="1"/>
          <p:nvPr>
            <p:ph idx="1" type="body"/>
          </p:nvPr>
        </p:nvSpPr>
        <p:spPr>
          <a:xfrm>
            <a:off x="4812975" y="1108150"/>
            <a:ext cx="42603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entury Gothic"/>
              <a:buChar char="●"/>
            </a:pPr>
            <a:r>
              <a:rPr lang="en-GB" sz="12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Замкнутая СУ по положению</a:t>
            </a:r>
            <a:endParaRPr sz="1200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entury Gothic"/>
                <a:ea typeface="Century Gothic"/>
                <a:cs typeface="Century Gothic"/>
                <a:sym typeface="Century Gothic"/>
              </a:rPr>
              <a:t>Система управления скоростью робота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14" name="Google Shape;11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8225" y="1546850"/>
            <a:ext cx="3664950" cy="2938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5" name="Google Shape;115;p18"/>
          <p:cNvCxnSpPr/>
          <p:nvPr/>
        </p:nvCxnSpPr>
        <p:spPr>
          <a:xfrm rot="10800000">
            <a:off x="4572000" y="1108150"/>
            <a:ext cx="0" cy="34821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6" name="Google Shape;116;p18"/>
          <p:cNvSpPr txBox="1"/>
          <p:nvPr>
            <p:ph idx="1" type="body"/>
          </p:nvPr>
        </p:nvSpPr>
        <p:spPr>
          <a:xfrm>
            <a:off x="86750" y="1108150"/>
            <a:ext cx="4647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entury Gothic"/>
              <a:buChar char="●"/>
            </a:pPr>
            <a:r>
              <a:rPr lang="en-GB" sz="12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Фильтрация сигнала ОС - ФНЧ (FACTOR = 0.8)</a:t>
            </a:r>
            <a:endParaRPr sz="1200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7" name="Google Shape;117;p18"/>
          <p:cNvSpPr txBox="1"/>
          <p:nvPr>
            <p:ph idx="1" type="body"/>
          </p:nvPr>
        </p:nvSpPr>
        <p:spPr>
          <a:xfrm>
            <a:off x="4812975" y="1108150"/>
            <a:ext cx="42603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entury Gothic"/>
              <a:buChar char="●"/>
            </a:pPr>
            <a:r>
              <a:rPr lang="en-GB" sz="120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Замкнутая СУ по скорости</a:t>
            </a:r>
            <a:endParaRPr sz="1200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18" name="Google Shape;11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94150" y="1501750"/>
            <a:ext cx="3897950" cy="3028415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8"/>
          <p:cNvSpPr txBox="1"/>
          <p:nvPr>
            <p:ph idx="12" type="sldNum"/>
          </p:nvPr>
        </p:nvSpPr>
        <p:spPr>
          <a:xfrm>
            <a:off x="8595308" y="-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400"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endParaRPr sz="14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16700" y="1343638"/>
            <a:ext cx="3238500" cy="3228975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entury Gothic"/>
                <a:ea typeface="Century Gothic"/>
                <a:cs typeface="Century Gothic"/>
                <a:sym typeface="Century Gothic"/>
              </a:rPr>
              <a:t>Архитектура WR8 v.1 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26" name="Google Shape;126;p19"/>
          <p:cNvPicPr preferRelativeResize="0"/>
          <p:nvPr/>
        </p:nvPicPr>
        <p:blipFill rotWithShape="1">
          <a:blip r:embed="rId4">
            <a:alphaModFix/>
          </a:blip>
          <a:srcRect b="0" l="0" r="6244" t="0"/>
          <a:stretch/>
        </p:blipFill>
        <p:spPr>
          <a:xfrm>
            <a:off x="6783625" y="1310300"/>
            <a:ext cx="2277275" cy="329565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19"/>
          <p:cNvSpPr txBox="1"/>
          <p:nvPr>
            <p:ph idx="12" type="sldNum"/>
          </p:nvPr>
        </p:nvSpPr>
        <p:spPr>
          <a:xfrm>
            <a:off x="8595308" y="-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400"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endParaRPr sz="14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8" name="Google Shape;128;p19"/>
          <p:cNvSpPr/>
          <p:nvPr/>
        </p:nvSpPr>
        <p:spPr>
          <a:xfrm>
            <a:off x="3852088" y="1237100"/>
            <a:ext cx="722400" cy="725700"/>
          </a:xfrm>
          <a:prstGeom prst="ellipse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19"/>
          <p:cNvSpPr/>
          <p:nvPr/>
        </p:nvSpPr>
        <p:spPr>
          <a:xfrm>
            <a:off x="7581900" y="1234100"/>
            <a:ext cx="1041000" cy="1053600"/>
          </a:xfrm>
          <a:prstGeom prst="ellipse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19"/>
          <p:cNvSpPr/>
          <p:nvPr/>
        </p:nvSpPr>
        <p:spPr>
          <a:xfrm>
            <a:off x="6385400" y="2780025"/>
            <a:ext cx="548700" cy="572700"/>
          </a:xfrm>
          <a:prstGeom prst="ellipse">
            <a:avLst/>
          </a:prstGeom>
          <a:noFill/>
          <a:ln cap="flat" cmpd="sng" w="3810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19"/>
          <p:cNvSpPr/>
          <p:nvPr/>
        </p:nvSpPr>
        <p:spPr>
          <a:xfrm>
            <a:off x="7033200" y="2571750"/>
            <a:ext cx="548700" cy="572700"/>
          </a:xfrm>
          <a:prstGeom prst="ellipse">
            <a:avLst/>
          </a:prstGeom>
          <a:noFill/>
          <a:ln cap="flat" cmpd="sng" w="3810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19"/>
          <p:cNvSpPr/>
          <p:nvPr/>
        </p:nvSpPr>
        <p:spPr>
          <a:xfrm>
            <a:off x="8512200" y="2580275"/>
            <a:ext cx="548700" cy="572700"/>
          </a:xfrm>
          <a:prstGeom prst="ellipse">
            <a:avLst/>
          </a:prstGeom>
          <a:noFill/>
          <a:ln cap="flat" cmpd="sng" w="3810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19"/>
          <p:cNvSpPr txBox="1"/>
          <p:nvPr/>
        </p:nvSpPr>
        <p:spPr>
          <a:xfrm>
            <a:off x="5437675" y="1152650"/>
            <a:ext cx="1595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Веб-камеры Hamma AC-150</a:t>
            </a:r>
            <a:endParaRPr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134" name="Google Shape;134;p19"/>
          <p:cNvCxnSpPr>
            <a:stCxn id="133" idx="1"/>
            <a:endCxn id="128" idx="6"/>
          </p:cNvCxnSpPr>
          <p:nvPr/>
        </p:nvCxnSpPr>
        <p:spPr>
          <a:xfrm flipH="1">
            <a:off x="4574575" y="1439000"/>
            <a:ext cx="863100" cy="16110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5" name="Google Shape;135;p19"/>
          <p:cNvCxnSpPr>
            <a:stCxn id="133" idx="3"/>
            <a:endCxn id="129" idx="2"/>
          </p:cNvCxnSpPr>
          <p:nvPr/>
        </p:nvCxnSpPr>
        <p:spPr>
          <a:xfrm>
            <a:off x="7033075" y="1439000"/>
            <a:ext cx="548700" cy="32190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6" name="Google Shape;136;p19"/>
          <p:cNvSpPr txBox="1"/>
          <p:nvPr/>
        </p:nvSpPr>
        <p:spPr>
          <a:xfrm>
            <a:off x="6783625" y="4407400"/>
            <a:ext cx="1595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Дальномеры Sharp (20-150)</a:t>
            </a:r>
            <a:endParaRPr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137" name="Google Shape;137;p19"/>
          <p:cNvCxnSpPr/>
          <p:nvPr/>
        </p:nvCxnSpPr>
        <p:spPr>
          <a:xfrm rot="10800000">
            <a:off x="6659750" y="3352725"/>
            <a:ext cx="997800" cy="1054800"/>
          </a:xfrm>
          <a:prstGeom prst="straightConnector1">
            <a:avLst/>
          </a:prstGeom>
          <a:noFill/>
          <a:ln cap="flat" cmpd="sng" w="38100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8" name="Google Shape;138;p19"/>
          <p:cNvCxnSpPr>
            <a:stCxn id="131" idx="4"/>
            <a:endCxn id="136" idx="0"/>
          </p:cNvCxnSpPr>
          <p:nvPr/>
        </p:nvCxnSpPr>
        <p:spPr>
          <a:xfrm>
            <a:off x="7307550" y="3144450"/>
            <a:ext cx="273900" cy="1263000"/>
          </a:xfrm>
          <a:prstGeom prst="straightConnector1">
            <a:avLst/>
          </a:prstGeom>
          <a:noFill/>
          <a:ln cap="flat" cmpd="sng" w="38100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9" name="Google Shape;139;p19"/>
          <p:cNvCxnSpPr>
            <a:endCxn id="136" idx="0"/>
          </p:cNvCxnSpPr>
          <p:nvPr/>
        </p:nvCxnSpPr>
        <p:spPr>
          <a:xfrm flipH="1">
            <a:off x="7581325" y="3153100"/>
            <a:ext cx="1205100" cy="1254300"/>
          </a:xfrm>
          <a:prstGeom prst="straightConnector1">
            <a:avLst/>
          </a:prstGeom>
          <a:noFill/>
          <a:ln cap="flat" cmpd="sng" w="38100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0" name="Google Shape;140;p19"/>
          <p:cNvSpPr txBox="1"/>
          <p:nvPr/>
        </p:nvSpPr>
        <p:spPr>
          <a:xfrm>
            <a:off x="105575" y="3688050"/>
            <a:ext cx="3438300" cy="5727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Микроконтроллер </a:t>
            </a:r>
            <a:endParaRPr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PIC24FJ256GB110</a:t>
            </a:r>
            <a:endParaRPr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1" name="Google Shape;141;p19"/>
          <p:cNvSpPr txBox="1"/>
          <p:nvPr/>
        </p:nvSpPr>
        <p:spPr>
          <a:xfrm>
            <a:off x="50425" y="1118250"/>
            <a:ext cx="1114500" cy="1355100"/>
          </a:xfrm>
          <a:prstGeom prst="rect">
            <a:avLst/>
          </a:prstGeom>
          <a:noFill/>
          <a:ln cap="flat" cmpd="sng" w="19050">
            <a:solidFill>
              <a:srgbClr val="E69138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Разметка</a:t>
            </a:r>
            <a:r>
              <a:rPr lang="en-GB" sz="13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sz="13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2" name="Google Shape;142;p19"/>
          <p:cNvSpPr txBox="1"/>
          <p:nvPr/>
        </p:nvSpPr>
        <p:spPr>
          <a:xfrm>
            <a:off x="2385875" y="2794350"/>
            <a:ext cx="1238100" cy="5727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Raspberry Pi (2)</a:t>
            </a:r>
            <a:endParaRPr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3" name="Google Shape;143;p19"/>
          <p:cNvSpPr txBox="1"/>
          <p:nvPr/>
        </p:nvSpPr>
        <p:spPr>
          <a:xfrm>
            <a:off x="87175" y="2007463"/>
            <a:ext cx="1041000" cy="348300"/>
          </a:xfrm>
          <a:prstGeom prst="rect">
            <a:avLst/>
          </a:prstGeom>
          <a:solidFill>
            <a:srgbClr val="FCE5CD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Камера 1</a:t>
            </a:r>
            <a:endParaRPr sz="13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4" name="Google Shape;144;p19"/>
          <p:cNvSpPr txBox="1"/>
          <p:nvPr/>
        </p:nvSpPr>
        <p:spPr>
          <a:xfrm>
            <a:off x="2447675" y="1118250"/>
            <a:ext cx="1114500" cy="1355100"/>
          </a:xfrm>
          <a:prstGeom prst="rect">
            <a:avLst/>
          </a:prstGeom>
          <a:noFill/>
          <a:ln cap="flat" cmpd="sng" w="19050">
            <a:solidFill>
              <a:srgbClr val="741B47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Знаки</a:t>
            </a:r>
            <a:endParaRPr sz="13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5" name="Google Shape;145;p19"/>
          <p:cNvSpPr txBox="1"/>
          <p:nvPr/>
        </p:nvSpPr>
        <p:spPr>
          <a:xfrm>
            <a:off x="1304213" y="2007463"/>
            <a:ext cx="1041000" cy="348300"/>
          </a:xfrm>
          <a:prstGeom prst="rect">
            <a:avLst/>
          </a:prstGeom>
          <a:solidFill>
            <a:srgbClr val="D0E0E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Камера 2</a:t>
            </a:r>
            <a:endParaRPr sz="13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6" name="Google Shape;146;p19"/>
          <p:cNvSpPr txBox="1"/>
          <p:nvPr/>
        </p:nvSpPr>
        <p:spPr>
          <a:xfrm>
            <a:off x="2484513" y="2015600"/>
            <a:ext cx="1041000" cy="348300"/>
          </a:xfrm>
          <a:prstGeom prst="rect">
            <a:avLst/>
          </a:prstGeom>
          <a:solidFill>
            <a:srgbClr val="EAD1DC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Камера 3</a:t>
            </a:r>
            <a:endParaRPr sz="13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7" name="Google Shape;147;p19"/>
          <p:cNvSpPr txBox="1"/>
          <p:nvPr/>
        </p:nvSpPr>
        <p:spPr>
          <a:xfrm>
            <a:off x="1267475" y="1118250"/>
            <a:ext cx="1114500" cy="1355100"/>
          </a:xfrm>
          <a:prstGeom prst="rect">
            <a:avLst/>
          </a:prstGeom>
          <a:noFill/>
          <a:ln cap="flat" cmpd="sng" w="19050">
            <a:solidFill>
              <a:srgbClr val="134F5C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Светофор</a:t>
            </a:r>
            <a:endParaRPr sz="13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Парковка</a:t>
            </a:r>
            <a:endParaRPr sz="13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48" name="Google Shape;148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3257" y="1596754"/>
            <a:ext cx="488842" cy="39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19325" y="1602800"/>
            <a:ext cx="214950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805975" y="1596750"/>
            <a:ext cx="398100" cy="39810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19"/>
          <p:cNvSpPr txBox="1"/>
          <p:nvPr/>
        </p:nvSpPr>
        <p:spPr>
          <a:xfrm>
            <a:off x="469875" y="2794338"/>
            <a:ext cx="1502100" cy="572700"/>
          </a:xfrm>
          <a:prstGeom prst="rect">
            <a:avLst/>
          </a:prstGeom>
          <a:solidFill>
            <a:srgbClr val="D9D2E9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Raspberry Pi</a:t>
            </a:r>
            <a:endParaRPr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(1)</a:t>
            </a:r>
            <a:endParaRPr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152" name="Google Shape;152;p19"/>
          <p:cNvCxnSpPr>
            <a:stCxn id="141" idx="2"/>
            <a:endCxn id="151" idx="0"/>
          </p:cNvCxnSpPr>
          <p:nvPr/>
        </p:nvCxnSpPr>
        <p:spPr>
          <a:xfrm>
            <a:off x="607675" y="2473350"/>
            <a:ext cx="613200" cy="321000"/>
          </a:xfrm>
          <a:prstGeom prst="straightConnector1">
            <a:avLst/>
          </a:prstGeom>
          <a:noFill/>
          <a:ln cap="flat" cmpd="sng" w="19050">
            <a:solidFill>
              <a:srgbClr val="E69138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3" name="Google Shape;153;p19"/>
          <p:cNvCxnSpPr>
            <a:stCxn id="147" idx="2"/>
            <a:endCxn id="151" idx="0"/>
          </p:cNvCxnSpPr>
          <p:nvPr/>
        </p:nvCxnSpPr>
        <p:spPr>
          <a:xfrm flipH="1">
            <a:off x="1220825" y="2473350"/>
            <a:ext cx="603900" cy="321000"/>
          </a:xfrm>
          <a:prstGeom prst="straightConnector1">
            <a:avLst/>
          </a:prstGeom>
          <a:noFill/>
          <a:ln cap="flat" cmpd="sng" w="19050">
            <a:solidFill>
              <a:srgbClr val="45818E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4" name="Google Shape;154;p19"/>
          <p:cNvSpPr txBox="1"/>
          <p:nvPr/>
        </p:nvSpPr>
        <p:spPr>
          <a:xfrm>
            <a:off x="918975" y="2459700"/>
            <a:ext cx="603900" cy="3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USB</a:t>
            </a:r>
            <a:endParaRPr sz="1000"/>
          </a:p>
        </p:txBody>
      </p:sp>
      <p:cxnSp>
        <p:nvCxnSpPr>
          <p:cNvPr id="155" name="Google Shape;155;p19"/>
          <p:cNvCxnSpPr>
            <a:stCxn id="144" idx="2"/>
            <a:endCxn id="142" idx="0"/>
          </p:cNvCxnSpPr>
          <p:nvPr/>
        </p:nvCxnSpPr>
        <p:spPr>
          <a:xfrm>
            <a:off x="3004925" y="2473350"/>
            <a:ext cx="0" cy="321000"/>
          </a:xfrm>
          <a:prstGeom prst="straightConnector1">
            <a:avLst/>
          </a:prstGeom>
          <a:noFill/>
          <a:ln cap="flat" cmpd="sng" w="19050">
            <a:solidFill>
              <a:srgbClr val="A64D7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6" name="Google Shape;156;p19"/>
          <p:cNvSpPr txBox="1"/>
          <p:nvPr/>
        </p:nvSpPr>
        <p:spPr>
          <a:xfrm>
            <a:off x="2308375" y="3361775"/>
            <a:ext cx="765000" cy="3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UART</a:t>
            </a:r>
            <a:endParaRPr sz="1000"/>
          </a:p>
        </p:txBody>
      </p:sp>
      <p:sp>
        <p:nvSpPr>
          <p:cNvPr id="157" name="Google Shape;157;p19"/>
          <p:cNvSpPr txBox="1"/>
          <p:nvPr/>
        </p:nvSpPr>
        <p:spPr>
          <a:xfrm>
            <a:off x="2921625" y="2469513"/>
            <a:ext cx="603900" cy="3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USB</a:t>
            </a:r>
            <a:endParaRPr sz="1000"/>
          </a:p>
        </p:txBody>
      </p:sp>
      <p:cxnSp>
        <p:nvCxnSpPr>
          <p:cNvPr id="158" name="Google Shape;158;p19"/>
          <p:cNvCxnSpPr>
            <a:stCxn id="151" idx="2"/>
          </p:cNvCxnSpPr>
          <p:nvPr/>
        </p:nvCxnSpPr>
        <p:spPr>
          <a:xfrm>
            <a:off x="1220925" y="3367038"/>
            <a:ext cx="0" cy="324000"/>
          </a:xfrm>
          <a:prstGeom prst="straightConnector1">
            <a:avLst/>
          </a:prstGeom>
          <a:noFill/>
          <a:ln cap="flat" cmpd="sng" w="19050">
            <a:solidFill>
              <a:srgbClr val="674EA7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159" name="Google Shape;159;p19"/>
          <p:cNvCxnSpPr>
            <a:stCxn id="142" idx="2"/>
          </p:cNvCxnSpPr>
          <p:nvPr/>
        </p:nvCxnSpPr>
        <p:spPr>
          <a:xfrm>
            <a:off x="3004925" y="3367050"/>
            <a:ext cx="0" cy="351300"/>
          </a:xfrm>
          <a:prstGeom prst="straightConnector1">
            <a:avLst/>
          </a:prstGeom>
          <a:noFill/>
          <a:ln cap="flat" cmpd="sng" w="19050">
            <a:solidFill>
              <a:srgbClr val="F1C23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160" name="Google Shape;160;p19"/>
          <p:cNvSpPr txBox="1"/>
          <p:nvPr/>
        </p:nvSpPr>
        <p:spPr>
          <a:xfrm>
            <a:off x="546075" y="3355948"/>
            <a:ext cx="765000" cy="32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UART</a:t>
            </a:r>
            <a:endParaRPr sz="1000"/>
          </a:p>
        </p:txBody>
      </p:sp>
      <p:sp>
        <p:nvSpPr>
          <p:cNvPr id="161" name="Google Shape;161;p19"/>
          <p:cNvSpPr txBox="1"/>
          <p:nvPr/>
        </p:nvSpPr>
        <p:spPr>
          <a:xfrm>
            <a:off x="1351550" y="4407400"/>
            <a:ext cx="1164300" cy="572700"/>
          </a:xfrm>
          <a:prstGeom prst="rect">
            <a:avLst/>
          </a:prstGeom>
          <a:noFill/>
          <a:ln cap="flat" cmpd="sng" w="19050">
            <a:solidFill>
              <a:srgbClr val="6AA84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Обработка датчиков</a:t>
            </a:r>
            <a:endParaRPr sz="13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2" name="Google Shape;162;p19"/>
          <p:cNvSpPr txBox="1"/>
          <p:nvPr/>
        </p:nvSpPr>
        <p:spPr>
          <a:xfrm>
            <a:off x="107875" y="4407400"/>
            <a:ext cx="1205100" cy="572700"/>
          </a:xfrm>
          <a:prstGeom prst="rect">
            <a:avLst/>
          </a:prstGeom>
          <a:noFill/>
          <a:ln cap="flat" cmpd="sng" w="19050">
            <a:solidFill>
              <a:srgbClr val="A61C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Управление приводами</a:t>
            </a:r>
            <a:endParaRPr sz="13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3" name="Google Shape;163;p19"/>
          <p:cNvSpPr txBox="1"/>
          <p:nvPr/>
        </p:nvSpPr>
        <p:spPr>
          <a:xfrm>
            <a:off x="2554425" y="4407400"/>
            <a:ext cx="1164300" cy="572700"/>
          </a:xfrm>
          <a:prstGeom prst="rect">
            <a:avLst/>
          </a:prstGeom>
          <a:noFill/>
          <a:ln cap="flat" cmpd="sng" w="19050">
            <a:solidFill>
              <a:srgbClr val="674EA7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Пульт RC</a:t>
            </a:r>
            <a:endParaRPr sz="13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164" name="Google Shape;164;p19"/>
          <p:cNvCxnSpPr>
            <a:endCxn id="162" idx="0"/>
          </p:cNvCxnSpPr>
          <p:nvPr/>
        </p:nvCxnSpPr>
        <p:spPr>
          <a:xfrm>
            <a:off x="710425" y="4257400"/>
            <a:ext cx="0" cy="150000"/>
          </a:xfrm>
          <a:prstGeom prst="straightConnector1">
            <a:avLst/>
          </a:prstGeom>
          <a:noFill/>
          <a:ln cap="flat" cmpd="sng" w="9525">
            <a:solidFill>
              <a:srgbClr val="A61C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5" name="Google Shape;165;p19"/>
          <p:cNvCxnSpPr/>
          <p:nvPr/>
        </p:nvCxnSpPr>
        <p:spPr>
          <a:xfrm rot="10800000">
            <a:off x="3136575" y="4269625"/>
            <a:ext cx="0" cy="137700"/>
          </a:xfrm>
          <a:prstGeom prst="straightConnector1">
            <a:avLst/>
          </a:prstGeom>
          <a:noFill/>
          <a:ln cap="flat" cmpd="sng" w="9525">
            <a:solidFill>
              <a:srgbClr val="674EA7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6" name="Google Shape;166;p19"/>
          <p:cNvCxnSpPr/>
          <p:nvPr/>
        </p:nvCxnSpPr>
        <p:spPr>
          <a:xfrm rot="10800000">
            <a:off x="1933700" y="4257325"/>
            <a:ext cx="0" cy="150000"/>
          </a:xfrm>
          <a:prstGeom prst="straightConnector1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entury Gothic"/>
                <a:ea typeface="Century Gothic"/>
                <a:cs typeface="Century Gothic"/>
                <a:sym typeface="Century Gothic"/>
              </a:rPr>
              <a:t>Архитектура WR8 v2.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2" name="Google Shape;172;p20"/>
          <p:cNvSpPr txBox="1"/>
          <p:nvPr>
            <p:ph idx="12" type="sldNum"/>
          </p:nvPr>
        </p:nvSpPr>
        <p:spPr>
          <a:xfrm>
            <a:off x="8595308" y="-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400"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endParaRPr sz="14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73" name="Google Shape;17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380850"/>
            <a:ext cx="3448050" cy="3267075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0"/>
          <p:cNvSpPr/>
          <p:nvPr/>
        </p:nvSpPr>
        <p:spPr>
          <a:xfrm>
            <a:off x="607330" y="3036525"/>
            <a:ext cx="1029900" cy="1008600"/>
          </a:xfrm>
          <a:prstGeom prst="ellipse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20"/>
          <p:cNvSpPr txBox="1"/>
          <p:nvPr/>
        </p:nvSpPr>
        <p:spPr>
          <a:xfrm>
            <a:off x="3825450" y="3920250"/>
            <a:ext cx="1493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Лидар </a:t>
            </a:r>
            <a:endParaRPr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NEATO XV-11</a:t>
            </a:r>
            <a:endParaRPr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176" name="Google Shape;176;p20"/>
          <p:cNvCxnSpPr>
            <a:stCxn id="175" idx="1"/>
            <a:endCxn id="174" idx="6"/>
          </p:cNvCxnSpPr>
          <p:nvPr/>
        </p:nvCxnSpPr>
        <p:spPr>
          <a:xfrm rot="10800000">
            <a:off x="1637250" y="3540900"/>
            <a:ext cx="2188200" cy="66570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7" name="Google Shape;177;p20"/>
          <p:cNvSpPr/>
          <p:nvPr/>
        </p:nvSpPr>
        <p:spPr>
          <a:xfrm>
            <a:off x="2786188" y="1249500"/>
            <a:ext cx="722400" cy="725700"/>
          </a:xfrm>
          <a:prstGeom prst="ellipse">
            <a:avLst/>
          </a:prstGeom>
          <a:noFill/>
          <a:ln cap="flat" cmpd="sng" w="3810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20"/>
          <p:cNvSpPr txBox="1"/>
          <p:nvPr/>
        </p:nvSpPr>
        <p:spPr>
          <a:xfrm>
            <a:off x="3825450" y="1535850"/>
            <a:ext cx="1493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Веб-камера</a:t>
            </a:r>
            <a:endParaRPr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Logitech C729</a:t>
            </a:r>
            <a:endParaRPr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179" name="Google Shape;179;p20"/>
          <p:cNvCxnSpPr>
            <a:stCxn id="177" idx="6"/>
            <a:endCxn id="178" idx="1"/>
          </p:cNvCxnSpPr>
          <p:nvPr/>
        </p:nvCxnSpPr>
        <p:spPr>
          <a:xfrm>
            <a:off x="3508588" y="1612350"/>
            <a:ext cx="316800" cy="210000"/>
          </a:xfrm>
          <a:prstGeom prst="straightConnector1">
            <a:avLst/>
          </a:prstGeom>
          <a:noFill/>
          <a:ln cap="flat" cmpd="sng" w="28575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0" name="Google Shape;180;p20"/>
          <p:cNvSpPr/>
          <p:nvPr/>
        </p:nvSpPr>
        <p:spPr>
          <a:xfrm>
            <a:off x="311704" y="1900825"/>
            <a:ext cx="928200" cy="949800"/>
          </a:xfrm>
          <a:prstGeom prst="ellipse">
            <a:avLst/>
          </a:prstGeom>
          <a:noFill/>
          <a:ln cap="flat" cmpd="sng" w="38100">
            <a:solidFill>
              <a:srgbClr val="674E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20"/>
          <p:cNvSpPr txBox="1"/>
          <p:nvPr/>
        </p:nvSpPr>
        <p:spPr>
          <a:xfrm>
            <a:off x="3856350" y="2728038"/>
            <a:ext cx="1431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Action камера</a:t>
            </a:r>
            <a:endParaRPr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182" name="Google Shape;182;p20"/>
          <p:cNvCxnSpPr>
            <a:stCxn id="180" idx="6"/>
            <a:endCxn id="181" idx="1"/>
          </p:cNvCxnSpPr>
          <p:nvPr/>
        </p:nvCxnSpPr>
        <p:spPr>
          <a:xfrm>
            <a:off x="1239904" y="2375725"/>
            <a:ext cx="2616300" cy="638700"/>
          </a:xfrm>
          <a:prstGeom prst="straightConnector1">
            <a:avLst/>
          </a:prstGeom>
          <a:noFill/>
          <a:ln cap="flat" cmpd="sng" w="28575">
            <a:solidFill>
              <a:srgbClr val="674EA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3" name="Google Shape;183;p20"/>
          <p:cNvSpPr txBox="1"/>
          <p:nvPr/>
        </p:nvSpPr>
        <p:spPr>
          <a:xfrm>
            <a:off x="5452050" y="3717900"/>
            <a:ext cx="3610800" cy="5727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STM32F767ZI Nucleo 144</a:t>
            </a:r>
            <a:endParaRPr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(ChibiOS/RT)</a:t>
            </a:r>
            <a:endParaRPr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4" name="Google Shape;184;p20"/>
          <p:cNvSpPr txBox="1"/>
          <p:nvPr/>
        </p:nvSpPr>
        <p:spPr>
          <a:xfrm>
            <a:off x="6687475" y="4534875"/>
            <a:ext cx="1164300" cy="572700"/>
          </a:xfrm>
          <a:prstGeom prst="rect">
            <a:avLst/>
          </a:prstGeom>
          <a:noFill/>
          <a:ln cap="flat" cmpd="sng" w="19050">
            <a:solidFill>
              <a:srgbClr val="6AA84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Одометрия</a:t>
            </a:r>
            <a:endParaRPr sz="13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5" name="Google Shape;185;p20"/>
          <p:cNvSpPr txBox="1"/>
          <p:nvPr/>
        </p:nvSpPr>
        <p:spPr>
          <a:xfrm>
            <a:off x="5443800" y="4534875"/>
            <a:ext cx="1205100" cy="572700"/>
          </a:xfrm>
          <a:prstGeom prst="rect">
            <a:avLst/>
          </a:prstGeom>
          <a:noFill/>
          <a:ln cap="flat" cmpd="sng" w="19050">
            <a:solidFill>
              <a:srgbClr val="A61C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Управление приводами</a:t>
            </a:r>
            <a:endParaRPr sz="13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6" name="Google Shape;186;p20"/>
          <p:cNvSpPr txBox="1"/>
          <p:nvPr/>
        </p:nvSpPr>
        <p:spPr>
          <a:xfrm>
            <a:off x="7890350" y="4534875"/>
            <a:ext cx="1164300" cy="572700"/>
          </a:xfrm>
          <a:prstGeom prst="rect">
            <a:avLst/>
          </a:prstGeom>
          <a:noFill/>
          <a:ln cap="flat" cmpd="sng" w="19050">
            <a:solidFill>
              <a:srgbClr val="674EA7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Пульт RC</a:t>
            </a:r>
            <a:endParaRPr sz="13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187" name="Google Shape;187;p20"/>
          <p:cNvCxnSpPr>
            <a:endCxn id="185" idx="0"/>
          </p:cNvCxnSpPr>
          <p:nvPr/>
        </p:nvCxnSpPr>
        <p:spPr>
          <a:xfrm>
            <a:off x="6046350" y="4282275"/>
            <a:ext cx="0" cy="252600"/>
          </a:xfrm>
          <a:prstGeom prst="straightConnector1">
            <a:avLst/>
          </a:prstGeom>
          <a:noFill/>
          <a:ln cap="flat" cmpd="sng" w="9525">
            <a:solidFill>
              <a:srgbClr val="A61C00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188" name="Google Shape;188;p20"/>
          <p:cNvSpPr txBox="1"/>
          <p:nvPr/>
        </p:nvSpPr>
        <p:spPr>
          <a:xfrm>
            <a:off x="7207375" y="3405275"/>
            <a:ext cx="1029900" cy="3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UART (Serial)</a:t>
            </a:r>
            <a:endParaRPr sz="1000"/>
          </a:p>
        </p:txBody>
      </p:sp>
      <p:cxnSp>
        <p:nvCxnSpPr>
          <p:cNvPr id="189" name="Google Shape;189;p20"/>
          <p:cNvCxnSpPr/>
          <p:nvPr/>
        </p:nvCxnSpPr>
        <p:spPr>
          <a:xfrm>
            <a:off x="7286075" y="4271825"/>
            <a:ext cx="0" cy="279000"/>
          </a:xfrm>
          <a:prstGeom prst="straightConnector1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190" name="Google Shape;190;p20"/>
          <p:cNvCxnSpPr/>
          <p:nvPr/>
        </p:nvCxnSpPr>
        <p:spPr>
          <a:xfrm>
            <a:off x="8472500" y="4288325"/>
            <a:ext cx="0" cy="246600"/>
          </a:xfrm>
          <a:prstGeom prst="straightConnector1">
            <a:avLst/>
          </a:prstGeom>
          <a:noFill/>
          <a:ln cap="flat" cmpd="sng" w="9525">
            <a:solidFill>
              <a:srgbClr val="674EA7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191" name="Google Shape;191;p20"/>
          <p:cNvSpPr txBox="1"/>
          <p:nvPr/>
        </p:nvSpPr>
        <p:spPr>
          <a:xfrm>
            <a:off x="5443800" y="3047225"/>
            <a:ext cx="3627300" cy="3936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Intel NUC (ROS)</a:t>
            </a:r>
            <a:endParaRPr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192" name="Google Shape;192;p20"/>
          <p:cNvCxnSpPr>
            <a:stCxn id="191" idx="2"/>
            <a:endCxn id="183" idx="0"/>
          </p:cNvCxnSpPr>
          <p:nvPr/>
        </p:nvCxnSpPr>
        <p:spPr>
          <a:xfrm>
            <a:off x="7257450" y="3440825"/>
            <a:ext cx="0" cy="277200"/>
          </a:xfrm>
          <a:prstGeom prst="straightConnector1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193" name="Google Shape;193;p20"/>
          <p:cNvSpPr txBox="1"/>
          <p:nvPr/>
        </p:nvSpPr>
        <p:spPr>
          <a:xfrm>
            <a:off x="5452050" y="1017725"/>
            <a:ext cx="2326500" cy="1318500"/>
          </a:xfrm>
          <a:prstGeom prst="rect">
            <a:avLst/>
          </a:prstGeom>
          <a:noFill/>
          <a:ln cap="flat" cmpd="sng" w="19050">
            <a:solidFill>
              <a:srgbClr val="741B47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Знаки        Светофор</a:t>
            </a:r>
            <a:endParaRPr sz="13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4" name="Google Shape;194;p20"/>
          <p:cNvSpPr txBox="1"/>
          <p:nvPr/>
        </p:nvSpPr>
        <p:spPr>
          <a:xfrm>
            <a:off x="5488800" y="1793075"/>
            <a:ext cx="2188200" cy="499800"/>
          </a:xfrm>
          <a:prstGeom prst="rect">
            <a:avLst/>
          </a:prstGeom>
          <a:solidFill>
            <a:srgbClr val="EAD1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Веб камера</a:t>
            </a:r>
            <a:endParaRPr sz="13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95" name="Google Shape;195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10250" y="1311450"/>
            <a:ext cx="398100" cy="3981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0"/>
          <p:cNvSpPr txBox="1"/>
          <p:nvPr/>
        </p:nvSpPr>
        <p:spPr>
          <a:xfrm>
            <a:off x="5452050" y="2517575"/>
            <a:ext cx="1829100" cy="348300"/>
          </a:xfrm>
          <a:prstGeom prst="rect">
            <a:avLst/>
          </a:prstGeom>
          <a:solidFill>
            <a:srgbClr val="D9D2E9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NVIDIA Jetson TX2</a:t>
            </a:r>
            <a:endParaRPr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197" name="Google Shape;197;p20"/>
          <p:cNvCxnSpPr/>
          <p:nvPr/>
        </p:nvCxnSpPr>
        <p:spPr>
          <a:xfrm>
            <a:off x="6366600" y="2850625"/>
            <a:ext cx="0" cy="198300"/>
          </a:xfrm>
          <a:prstGeom prst="straightConnector1">
            <a:avLst/>
          </a:prstGeom>
          <a:noFill/>
          <a:ln cap="flat" cmpd="sng" w="9525">
            <a:solidFill>
              <a:srgbClr val="F1C23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198" name="Google Shape;198;p20"/>
          <p:cNvSpPr txBox="1"/>
          <p:nvPr/>
        </p:nvSpPr>
        <p:spPr>
          <a:xfrm>
            <a:off x="5626875" y="2775625"/>
            <a:ext cx="821700" cy="3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Ethernet</a:t>
            </a:r>
            <a:endParaRPr sz="1000"/>
          </a:p>
        </p:txBody>
      </p:sp>
      <p:sp>
        <p:nvSpPr>
          <p:cNvPr id="199" name="Google Shape;199;p20"/>
          <p:cNvSpPr txBox="1"/>
          <p:nvPr/>
        </p:nvSpPr>
        <p:spPr>
          <a:xfrm>
            <a:off x="7956600" y="999425"/>
            <a:ext cx="1114500" cy="1355100"/>
          </a:xfrm>
          <a:prstGeom prst="rect">
            <a:avLst/>
          </a:prstGeom>
          <a:noFill/>
          <a:ln cap="flat" cmpd="sng" w="19050">
            <a:solidFill>
              <a:srgbClr val="E69138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Разметка </a:t>
            </a:r>
            <a:endParaRPr sz="13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0" name="Google Shape;200;p20"/>
          <p:cNvSpPr txBox="1"/>
          <p:nvPr/>
        </p:nvSpPr>
        <p:spPr>
          <a:xfrm>
            <a:off x="7993350" y="1793074"/>
            <a:ext cx="1041000" cy="499800"/>
          </a:xfrm>
          <a:prstGeom prst="rect">
            <a:avLst/>
          </a:prstGeom>
          <a:solidFill>
            <a:srgbClr val="FCE5CD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Action к</a:t>
            </a:r>
            <a:r>
              <a:rPr lang="en-GB" sz="13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амера</a:t>
            </a:r>
            <a:endParaRPr sz="13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01" name="Google Shape;201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58857" y="1311454"/>
            <a:ext cx="488842" cy="398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2" name="Google Shape;202;p20"/>
          <p:cNvCxnSpPr>
            <a:stCxn id="199" idx="2"/>
          </p:cNvCxnSpPr>
          <p:nvPr/>
        </p:nvCxnSpPr>
        <p:spPr>
          <a:xfrm>
            <a:off x="8513850" y="2354525"/>
            <a:ext cx="0" cy="713100"/>
          </a:xfrm>
          <a:prstGeom prst="straightConnector1">
            <a:avLst/>
          </a:prstGeom>
          <a:noFill/>
          <a:ln cap="flat" cmpd="sng" w="19050">
            <a:solidFill>
              <a:srgbClr val="E69138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3" name="Google Shape;203;p20"/>
          <p:cNvSpPr txBox="1"/>
          <p:nvPr/>
        </p:nvSpPr>
        <p:spPr>
          <a:xfrm>
            <a:off x="8460350" y="2495900"/>
            <a:ext cx="670500" cy="3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USB 2.0</a:t>
            </a:r>
            <a:endParaRPr sz="1000"/>
          </a:p>
        </p:txBody>
      </p:sp>
      <p:sp>
        <p:nvSpPr>
          <p:cNvPr id="204" name="Google Shape;204;p20"/>
          <p:cNvSpPr txBox="1"/>
          <p:nvPr/>
        </p:nvSpPr>
        <p:spPr>
          <a:xfrm>
            <a:off x="7340250" y="2526725"/>
            <a:ext cx="1114500" cy="3483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Лидар</a:t>
            </a:r>
            <a:endParaRPr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205" name="Google Shape;205;p20"/>
          <p:cNvCxnSpPr>
            <a:stCxn id="204" idx="2"/>
          </p:cNvCxnSpPr>
          <p:nvPr/>
        </p:nvCxnSpPr>
        <p:spPr>
          <a:xfrm>
            <a:off x="7897500" y="2875025"/>
            <a:ext cx="0" cy="180000"/>
          </a:xfrm>
          <a:prstGeom prst="straightConnector1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6" name="Google Shape;206;p20"/>
          <p:cNvSpPr txBox="1"/>
          <p:nvPr/>
        </p:nvSpPr>
        <p:spPr>
          <a:xfrm>
            <a:off x="7334125" y="2790875"/>
            <a:ext cx="670500" cy="3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UART</a:t>
            </a:r>
            <a:endParaRPr sz="1000"/>
          </a:p>
        </p:txBody>
      </p:sp>
      <p:cxnSp>
        <p:nvCxnSpPr>
          <p:cNvPr id="207" name="Google Shape;207;p20"/>
          <p:cNvCxnSpPr/>
          <p:nvPr/>
        </p:nvCxnSpPr>
        <p:spPr>
          <a:xfrm>
            <a:off x="6366600" y="2336225"/>
            <a:ext cx="0" cy="198300"/>
          </a:xfrm>
          <a:prstGeom prst="straightConnector1">
            <a:avLst/>
          </a:prstGeom>
          <a:noFill/>
          <a:ln cap="flat" cmpd="sng" w="9525">
            <a:solidFill>
              <a:srgbClr val="A64D79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208" name="Google Shape;208;p20"/>
          <p:cNvSpPr txBox="1"/>
          <p:nvPr/>
        </p:nvSpPr>
        <p:spPr>
          <a:xfrm>
            <a:off x="6363300" y="2261225"/>
            <a:ext cx="439200" cy="3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USB</a:t>
            </a:r>
            <a:endParaRPr sz="1000"/>
          </a:p>
        </p:txBody>
      </p:sp>
      <p:pic>
        <p:nvPicPr>
          <p:cNvPr id="209" name="Google Shape;209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75000" y="1313700"/>
            <a:ext cx="214950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entury Gothic"/>
                <a:ea typeface="Century Gothic"/>
                <a:cs typeface="Century Gothic"/>
                <a:sym typeface="Century Gothic"/>
              </a:rPr>
              <a:t>Архитектура zaWaRka v.3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15" name="Google Shape;215;p21"/>
          <p:cNvPicPr preferRelativeResize="0"/>
          <p:nvPr/>
        </p:nvPicPr>
        <p:blipFill rotWithShape="1">
          <a:blip r:embed="rId3">
            <a:alphaModFix/>
          </a:blip>
          <a:srcRect b="0" l="0" r="0" t="8625"/>
          <a:stretch/>
        </p:blipFill>
        <p:spPr>
          <a:xfrm>
            <a:off x="5945825" y="1069150"/>
            <a:ext cx="3140975" cy="3831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21"/>
          <p:cNvSpPr txBox="1"/>
          <p:nvPr>
            <p:ph idx="12" type="sldNum"/>
          </p:nvPr>
        </p:nvSpPr>
        <p:spPr>
          <a:xfrm>
            <a:off x="8595308" y="-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400">
                <a:latin typeface="Century Gothic"/>
                <a:ea typeface="Century Gothic"/>
                <a:cs typeface="Century Gothic"/>
                <a:sym typeface="Century Gothic"/>
              </a:rPr>
              <a:t>‹#›</a:t>
            </a:fld>
            <a:endParaRPr sz="14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17" name="Google Shape;217;p21"/>
          <p:cNvSpPr txBox="1"/>
          <p:nvPr/>
        </p:nvSpPr>
        <p:spPr>
          <a:xfrm>
            <a:off x="1101775" y="3691850"/>
            <a:ext cx="3610800" cy="5727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STM32F767ZI Nucleo 144</a:t>
            </a:r>
            <a:endParaRPr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(ChibiOS/RT)</a:t>
            </a:r>
            <a:endParaRPr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18" name="Google Shape;218;p21"/>
          <p:cNvSpPr txBox="1"/>
          <p:nvPr/>
        </p:nvSpPr>
        <p:spPr>
          <a:xfrm>
            <a:off x="2337200" y="4508825"/>
            <a:ext cx="1164300" cy="572700"/>
          </a:xfrm>
          <a:prstGeom prst="rect">
            <a:avLst/>
          </a:prstGeom>
          <a:noFill/>
          <a:ln cap="flat" cmpd="sng" w="19050">
            <a:solidFill>
              <a:srgbClr val="6AA84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Одометрия</a:t>
            </a:r>
            <a:endParaRPr sz="13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19" name="Google Shape;219;p21"/>
          <p:cNvSpPr txBox="1"/>
          <p:nvPr/>
        </p:nvSpPr>
        <p:spPr>
          <a:xfrm>
            <a:off x="1093525" y="4508825"/>
            <a:ext cx="1205100" cy="572700"/>
          </a:xfrm>
          <a:prstGeom prst="rect">
            <a:avLst/>
          </a:prstGeom>
          <a:noFill/>
          <a:ln cap="flat" cmpd="sng" w="19050">
            <a:solidFill>
              <a:srgbClr val="A61C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Управление приводами</a:t>
            </a:r>
            <a:endParaRPr sz="13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0" name="Google Shape;220;p21"/>
          <p:cNvSpPr txBox="1"/>
          <p:nvPr/>
        </p:nvSpPr>
        <p:spPr>
          <a:xfrm>
            <a:off x="2830975" y="3418775"/>
            <a:ext cx="1029900" cy="3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UART (Serial)</a:t>
            </a:r>
            <a:endParaRPr sz="1000"/>
          </a:p>
        </p:txBody>
      </p:sp>
      <p:sp>
        <p:nvSpPr>
          <p:cNvPr id="221" name="Google Shape;221;p21"/>
          <p:cNvSpPr txBox="1"/>
          <p:nvPr/>
        </p:nvSpPr>
        <p:spPr>
          <a:xfrm>
            <a:off x="3540075" y="4508825"/>
            <a:ext cx="1164300" cy="572700"/>
          </a:xfrm>
          <a:prstGeom prst="rect">
            <a:avLst/>
          </a:prstGeom>
          <a:noFill/>
          <a:ln cap="flat" cmpd="sng" w="19050">
            <a:solidFill>
              <a:srgbClr val="674EA7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Пульт RC</a:t>
            </a:r>
            <a:endParaRPr sz="13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222" name="Google Shape;222;p21"/>
          <p:cNvCxnSpPr/>
          <p:nvPr/>
        </p:nvCxnSpPr>
        <p:spPr>
          <a:xfrm>
            <a:off x="2935800" y="4245775"/>
            <a:ext cx="0" cy="279000"/>
          </a:xfrm>
          <a:prstGeom prst="straightConnector1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223" name="Google Shape;223;p21"/>
          <p:cNvCxnSpPr/>
          <p:nvPr/>
        </p:nvCxnSpPr>
        <p:spPr>
          <a:xfrm>
            <a:off x="4122225" y="4262275"/>
            <a:ext cx="0" cy="246600"/>
          </a:xfrm>
          <a:prstGeom prst="straightConnector1">
            <a:avLst/>
          </a:prstGeom>
          <a:noFill/>
          <a:ln cap="flat" cmpd="sng" w="9525">
            <a:solidFill>
              <a:srgbClr val="674EA7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224" name="Google Shape;224;p21"/>
          <p:cNvSpPr txBox="1"/>
          <p:nvPr/>
        </p:nvSpPr>
        <p:spPr>
          <a:xfrm>
            <a:off x="106075" y="3074700"/>
            <a:ext cx="5602200" cy="3936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Intel NUC (ROS)</a:t>
            </a:r>
            <a:endParaRPr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225" name="Google Shape;225;p21"/>
          <p:cNvCxnSpPr>
            <a:stCxn id="224" idx="2"/>
            <a:endCxn id="217" idx="0"/>
          </p:cNvCxnSpPr>
          <p:nvPr/>
        </p:nvCxnSpPr>
        <p:spPr>
          <a:xfrm>
            <a:off x="2907175" y="3468300"/>
            <a:ext cx="0" cy="223500"/>
          </a:xfrm>
          <a:prstGeom prst="straightConnector1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226" name="Google Shape;226;p21"/>
          <p:cNvSpPr txBox="1"/>
          <p:nvPr/>
        </p:nvSpPr>
        <p:spPr>
          <a:xfrm>
            <a:off x="142225" y="1069150"/>
            <a:ext cx="1114500" cy="1336800"/>
          </a:xfrm>
          <a:prstGeom prst="rect">
            <a:avLst/>
          </a:prstGeom>
          <a:noFill/>
          <a:ln cap="flat" cmpd="sng" w="19050">
            <a:solidFill>
              <a:srgbClr val="E69138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Разметка </a:t>
            </a:r>
            <a:endParaRPr sz="13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7" name="Google Shape;227;p21"/>
          <p:cNvSpPr txBox="1"/>
          <p:nvPr/>
        </p:nvSpPr>
        <p:spPr>
          <a:xfrm>
            <a:off x="178975" y="1862799"/>
            <a:ext cx="1041000" cy="499800"/>
          </a:xfrm>
          <a:prstGeom prst="rect">
            <a:avLst/>
          </a:prstGeom>
          <a:solidFill>
            <a:srgbClr val="FCE5CD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Logitech</a:t>
            </a:r>
            <a:r>
              <a:rPr lang="en-GB" sz="13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камера</a:t>
            </a:r>
            <a:endParaRPr sz="13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28" name="Google Shape;228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4482" y="1381179"/>
            <a:ext cx="488842" cy="39810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21"/>
          <p:cNvSpPr txBox="1"/>
          <p:nvPr/>
        </p:nvSpPr>
        <p:spPr>
          <a:xfrm>
            <a:off x="1309950" y="1087450"/>
            <a:ext cx="2606700" cy="1318500"/>
          </a:xfrm>
          <a:prstGeom prst="rect">
            <a:avLst/>
          </a:prstGeom>
          <a:noFill/>
          <a:ln cap="flat" cmpd="sng" w="19050">
            <a:solidFill>
              <a:srgbClr val="741B47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Знаки             Светофор</a:t>
            </a:r>
            <a:endParaRPr sz="13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0" name="Google Shape;230;p21"/>
          <p:cNvSpPr txBox="1"/>
          <p:nvPr/>
        </p:nvSpPr>
        <p:spPr>
          <a:xfrm>
            <a:off x="1346700" y="1862800"/>
            <a:ext cx="2514300" cy="499800"/>
          </a:xfrm>
          <a:prstGeom prst="rect">
            <a:avLst/>
          </a:prstGeom>
          <a:solidFill>
            <a:srgbClr val="EAD1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Genius F100</a:t>
            </a:r>
            <a:r>
              <a:rPr lang="en-GB" sz="13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камера</a:t>
            </a:r>
            <a:endParaRPr sz="13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31" name="Google Shape;231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68150" y="1381175"/>
            <a:ext cx="398100" cy="398100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21"/>
          <p:cNvSpPr txBox="1"/>
          <p:nvPr/>
        </p:nvSpPr>
        <p:spPr>
          <a:xfrm>
            <a:off x="4593775" y="2565700"/>
            <a:ext cx="1114500" cy="3483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Лидар</a:t>
            </a:r>
            <a:endParaRPr sz="13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233" name="Google Shape;233;p21"/>
          <p:cNvCxnSpPr>
            <a:stCxn id="226" idx="2"/>
          </p:cNvCxnSpPr>
          <p:nvPr/>
        </p:nvCxnSpPr>
        <p:spPr>
          <a:xfrm>
            <a:off x="699475" y="2405950"/>
            <a:ext cx="0" cy="667800"/>
          </a:xfrm>
          <a:prstGeom prst="straightConnector1">
            <a:avLst/>
          </a:prstGeom>
          <a:noFill/>
          <a:ln cap="flat" cmpd="sng" w="9525">
            <a:solidFill>
              <a:srgbClr val="E69138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234" name="Google Shape;234;p21"/>
          <p:cNvSpPr txBox="1"/>
          <p:nvPr/>
        </p:nvSpPr>
        <p:spPr>
          <a:xfrm>
            <a:off x="336475" y="2502863"/>
            <a:ext cx="439200" cy="3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USB</a:t>
            </a:r>
            <a:endParaRPr sz="1000"/>
          </a:p>
        </p:txBody>
      </p:sp>
      <p:cxnSp>
        <p:nvCxnSpPr>
          <p:cNvPr id="235" name="Google Shape;235;p21"/>
          <p:cNvCxnSpPr/>
          <p:nvPr/>
        </p:nvCxnSpPr>
        <p:spPr>
          <a:xfrm>
            <a:off x="1400525" y="2416825"/>
            <a:ext cx="0" cy="675600"/>
          </a:xfrm>
          <a:prstGeom prst="straightConnector1">
            <a:avLst/>
          </a:prstGeom>
          <a:noFill/>
          <a:ln cap="flat" cmpd="sng" w="9525">
            <a:solidFill>
              <a:srgbClr val="85200C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236" name="Google Shape;236;p21"/>
          <p:cNvSpPr txBox="1"/>
          <p:nvPr/>
        </p:nvSpPr>
        <p:spPr>
          <a:xfrm>
            <a:off x="961325" y="2566175"/>
            <a:ext cx="439200" cy="3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USB</a:t>
            </a:r>
            <a:endParaRPr sz="1000"/>
          </a:p>
        </p:txBody>
      </p:sp>
      <p:sp>
        <p:nvSpPr>
          <p:cNvPr id="237" name="Google Shape;237;p21"/>
          <p:cNvSpPr txBox="1"/>
          <p:nvPr/>
        </p:nvSpPr>
        <p:spPr>
          <a:xfrm>
            <a:off x="1309950" y="2566175"/>
            <a:ext cx="2606700" cy="348300"/>
          </a:xfrm>
          <a:prstGeom prst="rect">
            <a:avLst/>
          </a:prstGeom>
          <a:solidFill>
            <a:srgbClr val="D9D2E9"/>
          </a:solidFill>
          <a:ln cap="flat" cmpd="sng" w="9525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Intel Neural Compute Stick</a:t>
            </a:r>
            <a:endParaRPr sz="13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238" name="Google Shape;238;p21"/>
          <p:cNvCxnSpPr/>
          <p:nvPr/>
        </p:nvCxnSpPr>
        <p:spPr>
          <a:xfrm>
            <a:off x="1716475" y="4258975"/>
            <a:ext cx="0" cy="252600"/>
          </a:xfrm>
          <a:prstGeom prst="straightConnector1">
            <a:avLst/>
          </a:prstGeom>
          <a:noFill/>
          <a:ln cap="flat" cmpd="sng" w="9525">
            <a:solidFill>
              <a:srgbClr val="A61C00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239" name="Google Shape;239;p21"/>
          <p:cNvCxnSpPr/>
          <p:nvPr/>
        </p:nvCxnSpPr>
        <p:spPr>
          <a:xfrm>
            <a:off x="5151025" y="2914000"/>
            <a:ext cx="0" cy="153600"/>
          </a:xfrm>
          <a:prstGeom prst="straightConnector1">
            <a:avLst/>
          </a:prstGeom>
          <a:noFill/>
          <a:ln cap="flat" cmpd="sng" w="9525">
            <a:solidFill>
              <a:srgbClr val="93C47D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0" name="Google Shape;240;p21"/>
          <p:cNvSpPr txBox="1"/>
          <p:nvPr/>
        </p:nvSpPr>
        <p:spPr>
          <a:xfrm>
            <a:off x="4530675" y="2816650"/>
            <a:ext cx="721500" cy="3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USB</a:t>
            </a:r>
            <a:endParaRPr sz="1000"/>
          </a:p>
        </p:txBody>
      </p:sp>
      <p:pic>
        <p:nvPicPr>
          <p:cNvPr id="241" name="Google Shape;241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40150" y="1383425"/>
            <a:ext cx="214950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21"/>
          <p:cNvSpPr txBox="1"/>
          <p:nvPr/>
        </p:nvSpPr>
        <p:spPr>
          <a:xfrm>
            <a:off x="3969875" y="1068200"/>
            <a:ext cx="1282200" cy="1336800"/>
          </a:xfrm>
          <a:prstGeom prst="rect">
            <a:avLst/>
          </a:prstGeom>
          <a:noFill/>
          <a:ln cap="flat" cmpd="sng" w="19050">
            <a:solidFill>
              <a:srgbClr val="E69138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Препятствия</a:t>
            </a:r>
            <a:endParaRPr sz="13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43" name="Google Shape;243;p21"/>
          <p:cNvSpPr txBox="1"/>
          <p:nvPr/>
        </p:nvSpPr>
        <p:spPr>
          <a:xfrm>
            <a:off x="4006625" y="1862800"/>
            <a:ext cx="1205100" cy="499800"/>
          </a:xfrm>
          <a:prstGeom prst="rect">
            <a:avLst/>
          </a:prstGeom>
          <a:solidFill>
            <a:srgbClr val="FCE5CD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ELP камера</a:t>
            </a:r>
            <a:endParaRPr sz="13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244" name="Google Shape;244;p21"/>
          <p:cNvCxnSpPr/>
          <p:nvPr/>
        </p:nvCxnSpPr>
        <p:spPr>
          <a:xfrm>
            <a:off x="4332875" y="2429375"/>
            <a:ext cx="0" cy="667800"/>
          </a:xfrm>
          <a:prstGeom prst="straightConnector1">
            <a:avLst/>
          </a:prstGeom>
          <a:noFill/>
          <a:ln cap="flat" cmpd="sng" w="9525">
            <a:solidFill>
              <a:srgbClr val="E69138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245" name="Google Shape;245;p21"/>
          <p:cNvSpPr txBox="1"/>
          <p:nvPr/>
        </p:nvSpPr>
        <p:spPr>
          <a:xfrm>
            <a:off x="3969875" y="2526288"/>
            <a:ext cx="439200" cy="3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USB</a:t>
            </a:r>
            <a:endParaRPr sz="1000"/>
          </a:p>
        </p:txBody>
      </p:sp>
      <p:pic>
        <p:nvPicPr>
          <p:cNvPr id="246" name="Google Shape;246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372950" y="1389750"/>
            <a:ext cx="398100" cy="39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